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65" r:id="rId2"/>
    <p:sldId id="366" r:id="rId3"/>
    <p:sldId id="382" r:id="rId4"/>
    <p:sldId id="306" r:id="rId5"/>
    <p:sldId id="376" r:id="rId6"/>
    <p:sldId id="377" r:id="rId7"/>
    <p:sldId id="378" r:id="rId8"/>
    <p:sldId id="379" r:id="rId9"/>
    <p:sldId id="380" r:id="rId10"/>
    <p:sldId id="395" r:id="rId11"/>
    <p:sldId id="396" r:id="rId12"/>
    <p:sldId id="397" r:id="rId13"/>
    <p:sldId id="398" r:id="rId14"/>
    <p:sldId id="399" r:id="rId15"/>
    <p:sldId id="400" r:id="rId16"/>
    <p:sldId id="401" r:id="rId17"/>
    <p:sldId id="402" r:id="rId18"/>
    <p:sldId id="403" r:id="rId19"/>
    <p:sldId id="368" r:id="rId20"/>
    <p:sldId id="381" r:id="rId21"/>
    <p:sldId id="389" r:id="rId22"/>
    <p:sldId id="390" r:id="rId23"/>
    <p:sldId id="369" r:id="rId24"/>
    <p:sldId id="370" r:id="rId25"/>
    <p:sldId id="371" r:id="rId26"/>
    <p:sldId id="372" r:id="rId27"/>
    <p:sldId id="373" r:id="rId28"/>
    <p:sldId id="374" r:id="rId29"/>
    <p:sldId id="375" r:id="rId30"/>
    <p:sldId id="307" r:id="rId31"/>
    <p:sldId id="308" r:id="rId32"/>
    <p:sldId id="309" r:id="rId33"/>
    <p:sldId id="310" r:id="rId34"/>
    <p:sldId id="383" r:id="rId35"/>
    <p:sldId id="391" r:id="rId36"/>
    <p:sldId id="384" r:id="rId37"/>
    <p:sldId id="385" r:id="rId38"/>
    <p:sldId id="386" r:id="rId39"/>
    <p:sldId id="387" r:id="rId40"/>
    <p:sldId id="388" r:id="rId41"/>
  </p:sldIdLst>
  <p:sldSz cx="10440988" cy="7561263"/>
  <p:notesSz cx="6858000" cy="9945688"/>
  <p:defaultTextStyle>
    <a:defPPr>
      <a:defRPr lang="es-AR"/>
    </a:defPPr>
    <a:lvl1pPr algn="l" defTabSz="1028700" rtl="0" fontAlgn="base">
      <a:spcBef>
        <a:spcPct val="0"/>
      </a:spcBef>
      <a:spcAft>
        <a:spcPct val="0"/>
      </a:spcAft>
      <a:defRPr sz="2000" kern="1200">
        <a:solidFill>
          <a:schemeClr val="tx1"/>
        </a:solidFill>
        <a:latin typeface="Arial" charset="0"/>
        <a:ea typeface="+mn-ea"/>
        <a:cs typeface="+mn-cs"/>
      </a:defRPr>
    </a:lvl1pPr>
    <a:lvl2pPr marL="514350" indent="-57150" algn="l" defTabSz="1028700" rtl="0" fontAlgn="base">
      <a:spcBef>
        <a:spcPct val="0"/>
      </a:spcBef>
      <a:spcAft>
        <a:spcPct val="0"/>
      </a:spcAft>
      <a:defRPr sz="2000" kern="1200">
        <a:solidFill>
          <a:schemeClr val="tx1"/>
        </a:solidFill>
        <a:latin typeface="Arial" charset="0"/>
        <a:ea typeface="+mn-ea"/>
        <a:cs typeface="+mn-cs"/>
      </a:defRPr>
    </a:lvl2pPr>
    <a:lvl3pPr marL="1028700" indent="-114300" algn="l" defTabSz="1028700" rtl="0" fontAlgn="base">
      <a:spcBef>
        <a:spcPct val="0"/>
      </a:spcBef>
      <a:spcAft>
        <a:spcPct val="0"/>
      </a:spcAft>
      <a:defRPr sz="2000" kern="1200">
        <a:solidFill>
          <a:schemeClr val="tx1"/>
        </a:solidFill>
        <a:latin typeface="Arial" charset="0"/>
        <a:ea typeface="+mn-ea"/>
        <a:cs typeface="+mn-cs"/>
      </a:defRPr>
    </a:lvl3pPr>
    <a:lvl4pPr marL="1543050" indent="-171450" algn="l" defTabSz="1028700" rtl="0" fontAlgn="base">
      <a:spcBef>
        <a:spcPct val="0"/>
      </a:spcBef>
      <a:spcAft>
        <a:spcPct val="0"/>
      </a:spcAft>
      <a:defRPr sz="2000" kern="1200">
        <a:solidFill>
          <a:schemeClr val="tx1"/>
        </a:solidFill>
        <a:latin typeface="Arial" charset="0"/>
        <a:ea typeface="+mn-ea"/>
        <a:cs typeface="+mn-cs"/>
      </a:defRPr>
    </a:lvl4pPr>
    <a:lvl5pPr marL="2057400" indent="-228600" algn="l" defTabSz="1028700"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94545" autoAdjust="0"/>
  </p:normalViewPr>
  <p:slideViewPr>
    <p:cSldViewPr>
      <p:cViewPr>
        <p:scale>
          <a:sx n="75" d="100"/>
          <a:sy n="75" d="100"/>
        </p:scale>
        <p:origin x="-756" y="114"/>
      </p:cViewPr>
      <p:guideLst>
        <p:guide orient="horz" pos="2382"/>
        <p:guide pos="3289"/>
      </p:guideLst>
    </p:cSldViewPr>
  </p:slideViewPr>
  <p:outlineViewPr>
    <p:cViewPr>
      <p:scale>
        <a:sx n="33" d="100"/>
        <a:sy n="33" d="100"/>
      </p:scale>
      <p:origin x="0" y="21576"/>
    </p:cViewPr>
  </p:outlineViewPr>
  <p:notesTextViewPr>
    <p:cViewPr>
      <p:scale>
        <a:sx n="100" d="100"/>
        <a:sy n="100" d="100"/>
      </p:scale>
      <p:origin x="0" y="0"/>
    </p:cViewPr>
  </p:notesTextViewPr>
  <p:sorterViewPr>
    <p:cViewPr>
      <p:scale>
        <a:sx n="100" d="100"/>
        <a:sy n="100" d="100"/>
      </p:scale>
      <p:origin x="0" y="1226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97284"/>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AR"/>
          </a:p>
        </p:txBody>
      </p:sp>
      <p:sp>
        <p:nvSpPr>
          <p:cNvPr id="3" name="2 Marcador de fecha"/>
          <p:cNvSpPr>
            <a:spLocks noGrp="1"/>
          </p:cNvSpPr>
          <p:nvPr>
            <p:ph type="dt" idx="1"/>
          </p:nvPr>
        </p:nvSpPr>
        <p:spPr>
          <a:xfrm>
            <a:off x="3884613" y="0"/>
            <a:ext cx="2971800" cy="497284"/>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61EAD74-D7B7-43DD-A02D-30AB73B0BE43}" type="datetimeFigureOut">
              <a:rPr lang="es-AR"/>
              <a:pPr>
                <a:defRPr/>
              </a:pPr>
              <a:t>03/08/2014</a:t>
            </a:fld>
            <a:endParaRPr lang="es-AR"/>
          </a:p>
        </p:txBody>
      </p:sp>
      <p:sp>
        <p:nvSpPr>
          <p:cNvPr id="4" name="3 Marcador de imagen de diapositiva"/>
          <p:cNvSpPr>
            <a:spLocks noGrp="1" noRot="1" noChangeAspect="1"/>
          </p:cNvSpPr>
          <p:nvPr>
            <p:ph type="sldImg" idx="2"/>
          </p:nvPr>
        </p:nvSpPr>
        <p:spPr>
          <a:xfrm>
            <a:off x="855663" y="746125"/>
            <a:ext cx="5146675" cy="3729038"/>
          </a:xfrm>
          <a:prstGeom prst="rect">
            <a:avLst/>
          </a:prstGeom>
          <a:noFill/>
          <a:ln w="12700">
            <a:solidFill>
              <a:prstClr val="black"/>
            </a:solidFill>
          </a:ln>
        </p:spPr>
        <p:txBody>
          <a:bodyPr vert="horz" lIns="91440" tIns="45720" rIns="91440" bIns="45720" rtlCol="0" anchor="ctr"/>
          <a:lstStyle/>
          <a:p>
            <a:pPr lvl="0"/>
            <a:endParaRPr lang="es-AR" noProof="0"/>
          </a:p>
        </p:txBody>
      </p:sp>
      <p:sp>
        <p:nvSpPr>
          <p:cNvPr id="5" name="4 Marcador de notas"/>
          <p:cNvSpPr>
            <a:spLocks noGrp="1"/>
          </p:cNvSpPr>
          <p:nvPr>
            <p:ph type="body" sz="quarter" idx="3"/>
          </p:nvPr>
        </p:nvSpPr>
        <p:spPr>
          <a:xfrm>
            <a:off x="685800" y="4724202"/>
            <a:ext cx="5486400" cy="447556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AR" noProof="0"/>
          </a:p>
        </p:txBody>
      </p:sp>
      <p:sp>
        <p:nvSpPr>
          <p:cNvPr id="6" name="5 Marcador de pie de página"/>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AR"/>
          </a:p>
        </p:txBody>
      </p:sp>
      <p:sp>
        <p:nvSpPr>
          <p:cNvPr id="7" name="6 Marcador de número de diapositiva"/>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09EBC3D-AAA3-4928-BD48-F36EEC7ED9EE}" type="slidenum">
              <a:rPr lang="es-AR"/>
              <a:pPr>
                <a:defRPr/>
              </a:pPr>
              <a:t>‹Nº›</a:t>
            </a:fld>
            <a:endParaRPr lang="es-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pPr>
              <a:defRPr/>
            </a:pPr>
            <a:fld id="{1637E43F-C37B-46E0-9C12-84CA38B03E8B}" type="slidenum">
              <a:rPr lang="es-AR" smtClean="0"/>
              <a:pPr>
                <a:defRPr/>
              </a:pPr>
              <a:t>10</a:t>
            </a:fld>
            <a:endParaRPr lang="es-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783074" y="2348893"/>
            <a:ext cx="8874840" cy="1620771"/>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566148" y="4284716"/>
            <a:ext cx="7308692" cy="1932323"/>
          </a:xfrm>
        </p:spPr>
        <p:txBody>
          <a:bodyPr/>
          <a:lstStyle>
            <a:lvl1pPr marL="0" indent="0" algn="ctr">
              <a:buNone/>
              <a:defRPr>
                <a:solidFill>
                  <a:schemeClr val="tx1">
                    <a:tint val="75000"/>
                  </a:schemeClr>
                </a:solidFill>
              </a:defRPr>
            </a:lvl1pPr>
            <a:lvl2pPr marL="514350" indent="0" algn="ctr">
              <a:buNone/>
              <a:defRPr>
                <a:solidFill>
                  <a:schemeClr val="tx1">
                    <a:tint val="75000"/>
                  </a:schemeClr>
                </a:solidFill>
              </a:defRPr>
            </a:lvl2pPr>
            <a:lvl3pPr marL="1028700" indent="0" algn="ctr">
              <a:buNone/>
              <a:defRPr>
                <a:solidFill>
                  <a:schemeClr val="tx1">
                    <a:tint val="75000"/>
                  </a:schemeClr>
                </a:solidFill>
              </a:defRPr>
            </a:lvl3pPr>
            <a:lvl4pPr marL="1543050" indent="0" algn="ctr">
              <a:buNone/>
              <a:defRPr>
                <a:solidFill>
                  <a:schemeClr val="tx1">
                    <a:tint val="75000"/>
                  </a:schemeClr>
                </a:solidFill>
              </a:defRPr>
            </a:lvl4pPr>
            <a:lvl5pPr marL="2057400" indent="0" algn="ctr">
              <a:buNone/>
              <a:defRPr>
                <a:solidFill>
                  <a:schemeClr val="tx1">
                    <a:tint val="75000"/>
                  </a:schemeClr>
                </a:solidFill>
              </a:defRPr>
            </a:lvl5pPr>
            <a:lvl6pPr marL="2571750" indent="0" algn="ctr">
              <a:buNone/>
              <a:defRPr>
                <a:solidFill>
                  <a:schemeClr val="tx1">
                    <a:tint val="75000"/>
                  </a:schemeClr>
                </a:solidFill>
              </a:defRPr>
            </a:lvl6pPr>
            <a:lvl7pPr marL="3086100" indent="0" algn="ctr">
              <a:buNone/>
              <a:defRPr>
                <a:solidFill>
                  <a:schemeClr val="tx1">
                    <a:tint val="75000"/>
                  </a:schemeClr>
                </a:solidFill>
              </a:defRPr>
            </a:lvl7pPr>
            <a:lvl8pPr marL="3600450" indent="0" algn="ctr">
              <a:buNone/>
              <a:defRPr>
                <a:solidFill>
                  <a:schemeClr val="tx1">
                    <a:tint val="75000"/>
                  </a:schemeClr>
                </a:solidFill>
              </a:defRPr>
            </a:lvl8pPr>
            <a:lvl9pPr marL="41148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lvl1pPr>
              <a:defRPr/>
            </a:lvl1pPr>
          </a:lstStyle>
          <a:p>
            <a:pPr>
              <a:defRPr/>
            </a:pPr>
            <a:fld id="{912405E9-36A7-4F41-99DA-724CFBCF7CC7}" type="datetime10">
              <a:rPr lang="es-AR"/>
              <a:pPr>
                <a:defRPr/>
              </a:pPr>
              <a:t>10:54</a:t>
            </a:fld>
            <a:endParaRPr lang="es-AR"/>
          </a:p>
        </p:txBody>
      </p:sp>
      <p:sp>
        <p:nvSpPr>
          <p:cNvPr id="5"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6" name="5 Marcador de número de diapositiva"/>
          <p:cNvSpPr>
            <a:spLocks noGrp="1"/>
          </p:cNvSpPr>
          <p:nvPr>
            <p:ph type="sldNum" sz="quarter" idx="12"/>
          </p:nvPr>
        </p:nvSpPr>
        <p:spPr/>
        <p:txBody>
          <a:bodyPr/>
          <a:lstStyle>
            <a:lvl1pPr>
              <a:defRPr/>
            </a:lvl1pPr>
          </a:lstStyle>
          <a:p>
            <a:pPr>
              <a:defRPr/>
            </a:pPr>
            <a:fld id="{0F563E1E-AEAC-44E5-ACE5-3A4D51AD3985}" type="slidenum">
              <a:rPr lang="es-AR"/>
              <a:pPr>
                <a:defRPr/>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pPr>
              <a:defRPr/>
            </a:pPr>
            <a:fld id="{76D19CBD-C183-40E0-891A-6EE29A7CF01B}" type="datetime10">
              <a:rPr lang="es-AR"/>
              <a:pPr>
                <a:defRPr/>
              </a:pPr>
              <a:t>10:54</a:t>
            </a:fld>
            <a:endParaRPr lang="es-AR"/>
          </a:p>
        </p:txBody>
      </p:sp>
      <p:sp>
        <p:nvSpPr>
          <p:cNvPr id="5"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6" name="5 Marcador de número de diapositiva"/>
          <p:cNvSpPr>
            <a:spLocks noGrp="1"/>
          </p:cNvSpPr>
          <p:nvPr>
            <p:ph type="sldNum" sz="quarter" idx="12"/>
          </p:nvPr>
        </p:nvSpPr>
        <p:spPr/>
        <p:txBody>
          <a:bodyPr/>
          <a:lstStyle>
            <a:lvl1pPr>
              <a:defRPr/>
            </a:lvl1pPr>
          </a:lstStyle>
          <a:p>
            <a:pPr>
              <a:defRPr/>
            </a:pPr>
            <a:fld id="{02DDE3DE-BDE3-4367-AA86-DA1318B2C987}" type="slidenum">
              <a:rPr lang="es-AR"/>
              <a:pPr>
                <a:defRPr/>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24766" y="4858812"/>
            <a:ext cx="8874840" cy="1501751"/>
          </a:xfrm>
        </p:spPr>
        <p:txBody>
          <a:bodyPr anchor="t"/>
          <a:lstStyle>
            <a:lvl1pPr algn="l">
              <a:defRPr sz="45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824766" y="3204786"/>
            <a:ext cx="8874840" cy="1654026"/>
          </a:xfrm>
        </p:spPr>
        <p:txBody>
          <a:bodyPr anchor="b"/>
          <a:lstStyle>
            <a:lvl1pPr marL="0" indent="0">
              <a:buNone/>
              <a:defRPr sz="2300">
                <a:solidFill>
                  <a:schemeClr val="tx1">
                    <a:tint val="75000"/>
                  </a:schemeClr>
                </a:solidFill>
              </a:defRPr>
            </a:lvl1pPr>
            <a:lvl2pPr marL="514350" indent="0">
              <a:buNone/>
              <a:defRPr sz="2000">
                <a:solidFill>
                  <a:schemeClr val="tx1">
                    <a:tint val="75000"/>
                  </a:schemeClr>
                </a:solidFill>
              </a:defRPr>
            </a:lvl2pPr>
            <a:lvl3pPr marL="1028700" indent="0">
              <a:buNone/>
              <a:defRPr sz="1800">
                <a:solidFill>
                  <a:schemeClr val="tx1">
                    <a:tint val="75000"/>
                  </a:schemeClr>
                </a:solidFill>
              </a:defRPr>
            </a:lvl3pPr>
            <a:lvl4pPr marL="1543050" indent="0">
              <a:buNone/>
              <a:defRPr sz="1600">
                <a:solidFill>
                  <a:schemeClr val="tx1">
                    <a:tint val="75000"/>
                  </a:schemeClr>
                </a:solidFill>
              </a:defRPr>
            </a:lvl4pPr>
            <a:lvl5pPr marL="2057400" indent="0">
              <a:buNone/>
              <a:defRPr sz="1600">
                <a:solidFill>
                  <a:schemeClr val="tx1">
                    <a:tint val="75000"/>
                  </a:schemeClr>
                </a:solidFill>
              </a:defRPr>
            </a:lvl5pPr>
            <a:lvl6pPr marL="2571750" indent="0">
              <a:buNone/>
              <a:defRPr sz="1600">
                <a:solidFill>
                  <a:schemeClr val="tx1">
                    <a:tint val="75000"/>
                  </a:schemeClr>
                </a:solidFill>
              </a:defRPr>
            </a:lvl6pPr>
            <a:lvl7pPr marL="3086100" indent="0">
              <a:buNone/>
              <a:defRPr sz="1600">
                <a:solidFill>
                  <a:schemeClr val="tx1">
                    <a:tint val="75000"/>
                  </a:schemeClr>
                </a:solidFill>
              </a:defRPr>
            </a:lvl7pPr>
            <a:lvl8pPr marL="3600450" indent="0">
              <a:buNone/>
              <a:defRPr sz="1600">
                <a:solidFill>
                  <a:schemeClr val="tx1">
                    <a:tint val="75000"/>
                  </a:schemeClr>
                </a:solidFill>
              </a:defRPr>
            </a:lvl8pPr>
            <a:lvl9pPr marL="4114800" indent="0">
              <a:buNone/>
              <a:defRPr sz="16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E623A9DC-044E-4951-B1D3-57ECDC3043DF}" type="datetime10">
              <a:rPr lang="es-AR"/>
              <a:pPr>
                <a:defRPr/>
              </a:pPr>
              <a:t>10:54</a:t>
            </a:fld>
            <a:endParaRPr lang="es-AR"/>
          </a:p>
        </p:txBody>
      </p:sp>
      <p:sp>
        <p:nvSpPr>
          <p:cNvPr id="5"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6" name="5 Marcador de número de diapositiva"/>
          <p:cNvSpPr>
            <a:spLocks noGrp="1"/>
          </p:cNvSpPr>
          <p:nvPr>
            <p:ph type="sldNum" sz="quarter" idx="12"/>
          </p:nvPr>
        </p:nvSpPr>
        <p:spPr/>
        <p:txBody>
          <a:bodyPr/>
          <a:lstStyle>
            <a:lvl1pPr>
              <a:defRPr/>
            </a:lvl1pPr>
          </a:lstStyle>
          <a:p>
            <a:pPr>
              <a:defRPr/>
            </a:pPr>
            <a:fld id="{1AAD56CA-D5E4-4A91-9E47-FF847C304269}" type="slidenum">
              <a:rPr lang="es-AR"/>
              <a:pPr>
                <a:defRPr/>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522050" y="1764295"/>
            <a:ext cx="4611436" cy="4990084"/>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5307502" y="1764295"/>
            <a:ext cx="4611436" cy="4990084"/>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3 Marcador de fecha"/>
          <p:cNvSpPr>
            <a:spLocks noGrp="1"/>
          </p:cNvSpPr>
          <p:nvPr>
            <p:ph type="dt" sz="half" idx="10"/>
          </p:nvPr>
        </p:nvSpPr>
        <p:spPr/>
        <p:txBody>
          <a:bodyPr/>
          <a:lstStyle>
            <a:lvl1pPr>
              <a:defRPr/>
            </a:lvl1pPr>
          </a:lstStyle>
          <a:p>
            <a:pPr>
              <a:defRPr/>
            </a:pPr>
            <a:fld id="{7E5B033E-0B1C-4170-AA56-1E82AD9EA1C1}" type="datetime10">
              <a:rPr lang="es-AR"/>
              <a:pPr>
                <a:defRPr/>
              </a:pPr>
              <a:t>10:54</a:t>
            </a:fld>
            <a:endParaRPr lang="es-AR"/>
          </a:p>
        </p:txBody>
      </p:sp>
      <p:sp>
        <p:nvSpPr>
          <p:cNvPr id="6"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7" name="5 Marcador de número de diapositiva"/>
          <p:cNvSpPr>
            <a:spLocks noGrp="1"/>
          </p:cNvSpPr>
          <p:nvPr>
            <p:ph type="sldNum" sz="quarter" idx="12"/>
          </p:nvPr>
        </p:nvSpPr>
        <p:spPr/>
        <p:txBody>
          <a:bodyPr/>
          <a:lstStyle>
            <a:lvl1pPr>
              <a:defRPr/>
            </a:lvl1pPr>
          </a:lstStyle>
          <a:p>
            <a:pPr>
              <a:defRPr/>
            </a:pPr>
            <a:fld id="{8910F710-60C2-4276-A747-15FB6C46ACE8}" type="slidenum">
              <a:rPr lang="es-AR"/>
              <a:pPr>
                <a:defRPr/>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522049" y="1692533"/>
            <a:ext cx="4613250" cy="705367"/>
          </a:xfrm>
        </p:spPr>
        <p:txBody>
          <a:bodyPr anchor="b"/>
          <a:lstStyle>
            <a:lvl1pPr marL="0" indent="0">
              <a:buNone/>
              <a:defRPr sz="2700" b="1"/>
            </a:lvl1pPr>
            <a:lvl2pPr marL="514350" indent="0">
              <a:buNone/>
              <a:defRPr sz="2300" b="1"/>
            </a:lvl2pPr>
            <a:lvl3pPr marL="1028700" indent="0">
              <a:buNone/>
              <a:defRPr sz="2000"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522049" y="2397901"/>
            <a:ext cx="4613250" cy="4356478"/>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5303877" y="1692533"/>
            <a:ext cx="4615062" cy="705367"/>
          </a:xfrm>
        </p:spPr>
        <p:txBody>
          <a:bodyPr anchor="b"/>
          <a:lstStyle>
            <a:lvl1pPr marL="0" indent="0">
              <a:buNone/>
              <a:defRPr sz="2700" b="1"/>
            </a:lvl1pPr>
            <a:lvl2pPr marL="514350" indent="0">
              <a:buNone/>
              <a:defRPr sz="2300" b="1"/>
            </a:lvl2pPr>
            <a:lvl3pPr marL="1028700" indent="0">
              <a:buNone/>
              <a:defRPr sz="2000"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303877" y="2397901"/>
            <a:ext cx="4615062" cy="4356478"/>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3 Marcador de fecha"/>
          <p:cNvSpPr>
            <a:spLocks noGrp="1"/>
          </p:cNvSpPr>
          <p:nvPr>
            <p:ph type="dt" sz="half" idx="10"/>
          </p:nvPr>
        </p:nvSpPr>
        <p:spPr/>
        <p:txBody>
          <a:bodyPr/>
          <a:lstStyle>
            <a:lvl1pPr>
              <a:defRPr/>
            </a:lvl1pPr>
          </a:lstStyle>
          <a:p>
            <a:pPr>
              <a:defRPr/>
            </a:pPr>
            <a:fld id="{411066D4-9184-4A69-9AFD-6BDF6E70CD0E}" type="datetime10">
              <a:rPr lang="es-AR"/>
              <a:pPr>
                <a:defRPr/>
              </a:pPr>
              <a:t>10:54</a:t>
            </a:fld>
            <a:endParaRPr lang="es-AR"/>
          </a:p>
        </p:txBody>
      </p:sp>
      <p:sp>
        <p:nvSpPr>
          <p:cNvPr id="8"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9" name="5 Marcador de número de diapositiva"/>
          <p:cNvSpPr>
            <a:spLocks noGrp="1"/>
          </p:cNvSpPr>
          <p:nvPr>
            <p:ph type="sldNum" sz="quarter" idx="12"/>
          </p:nvPr>
        </p:nvSpPr>
        <p:spPr/>
        <p:txBody>
          <a:bodyPr/>
          <a:lstStyle>
            <a:lvl1pPr>
              <a:defRPr/>
            </a:lvl1pPr>
          </a:lstStyle>
          <a:p>
            <a:pPr>
              <a:defRPr/>
            </a:pPr>
            <a:fld id="{09808F88-FA43-46F7-998E-4EEA3474A19D}" type="slidenum">
              <a:rPr lang="es-AR"/>
              <a:pPr>
                <a:defRPr/>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3 Marcador de fecha"/>
          <p:cNvSpPr>
            <a:spLocks noGrp="1"/>
          </p:cNvSpPr>
          <p:nvPr>
            <p:ph type="dt" sz="half" idx="10"/>
          </p:nvPr>
        </p:nvSpPr>
        <p:spPr/>
        <p:txBody>
          <a:bodyPr/>
          <a:lstStyle>
            <a:lvl1pPr>
              <a:defRPr/>
            </a:lvl1pPr>
          </a:lstStyle>
          <a:p>
            <a:pPr>
              <a:defRPr/>
            </a:pPr>
            <a:fld id="{58FADF17-243C-4FB4-BC68-C80911B45EE5}" type="datetime10">
              <a:rPr lang="es-AR"/>
              <a:pPr>
                <a:defRPr/>
              </a:pPr>
              <a:t>10:54</a:t>
            </a:fld>
            <a:endParaRPr lang="es-AR"/>
          </a:p>
        </p:txBody>
      </p:sp>
      <p:sp>
        <p:nvSpPr>
          <p:cNvPr id="4"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5" name="5 Marcador de número de diapositiva"/>
          <p:cNvSpPr>
            <a:spLocks noGrp="1"/>
          </p:cNvSpPr>
          <p:nvPr>
            <p:ph type="sldNum" sz="quarter" idx="12"/>
          </p:nvPr>
        </p:nvSpPr>
        <p:spPr/>
        <p:txBody>
          <a:bodyPr/>
          <a:lstStyle>
            <a:lvl1pPr>
              <a:defRPr/>
            </a:lvl1pPr>
          </a:lstStyle>
          <a:p>
            <a:pPr>
              <a:defRPr/>
            </a:pPr>
            <a:fld id="{12344D25-7932-4DC8-993B-41AC58F0243B}" type="slidenum">
              <a:rPr lang="es-AR"/>
              <a:pPr>
                <a:defRPr/>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6B927C5D-8F7F-49D9-B81B-13AE28C7F57A}" type="datetime10">
              <a:rPr lang="es-AR"/>
              <a:pPr>
                <a:defRPr/>
              </a:pPr>
              <a:t>10:54</a:t>
            </a:fld>
            <a:endParaRPr lang="es-AR"/>
          </a:p>
        </p:txBody>
      </p:sp>
      <p:sp>
        <p:nvSpPr>
          <p:cNvPr id="3"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4" name="5 Marcador de número de diapositiva"/>
          <p:cNvSpPr>
            <a:spLocks noGrp="1"/>
          </p:cNvSpPr>
          <p:nvPr>
            <p:ph type="sldNum" sz="quarter" idx="12"/>
          </p:nvPr>
        </p:nvSpPr>
        <p:spPr/>
        <p:txBody>
          <a:bodyPr/>
          <a:lstStyle>
            <a:lvl1pPr>
              <a:defRPr/>
            </a:lvl1pPr>
          </a:lstStyle>
          <a:p>
            <a:pPr>
              <a:defRPr/>
            </a:pPr>
            <a:fld id="{FB746EDC-263B-4819-93C5-4B30A2F824AC}" type="slidenum">
              <a:rPr lang="es-AR"/>
              <a:pPr>
                <a:defRPr/>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22050" y="301050"/>
            <a:ext cx="3435013" cy="1281214"/>
          </a:xfrm>
        </p:spPr>
        <p:txBody>
          <a:bodyPr anchor="b"/>
          <a:lstStyle>
            <a:lvl1pPr algn="l">
              <a:defRPr sz="23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4082136" y="301051"/>
            <a:ext cx="5836802" cy="6453328"/>
          </a:xfr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522050" y="1582265"/>
            <a:ext cx="3435013" cy="5172114"/>
          </a:xfrm>
        </p:spPr>
        <p:txBody>
          <a:bodyPr/>
          <a:lstStyle>
            <a:lvl1pPr marL="0" indent="0">
              <a:buNone/>
              <a:defRPr sz="1600"/>
            </a:lvl1pPr>
            <a:lvl2pPr marL="514350" indent="0">
              <a:buNone/>
              <a:defRPr sz="1400"/>
            </a:lvl2pPr>
            <a:lvl3pPr marL="1028700" indent="0">
              <a:buNone/>
              <a:defRPr sz="1100"/>
            </a:lvl3pPr>
            <a:lvl4pPr marL="1543050" indent="0">
              <a:buNone/>
              <a:defRPr sz="1000"/>
            </a:lvl4pPr>
            <a:lvl5pPr marL="2057400" indent="0">
              <a:buNone/>
              <a:defRPr sz="1000"/>
            </a:lvl5pPr>
            <a:lvl6pPr marL="2571750" indent="0">
              <a:buNone/>
              <a:defRPr sz="1000"/>
            </a:lvl6pPr>
            <a:lvl7pPr marL="3086100" indent="0">
              <a:buNone/>
              <a:defRPr sz="1000"/>
            </a:lvl7pPr>
            <a:lvl8pPr marL="3600450" indent="0">
              <a:buNone/>
              <a:defRPr sz="1000"/>
            </a:lvl8pPr>
            <a:lvl9pPr marL="4114800" indent="0">
              <a:buNone/>
              <a:defRPr sz="10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BBC63381-5500-408A-9206-EC7990595078}" type="datetime10">
              <a:rPr lang="es-AR"/>
              <a:pPr>
                <a:defRPr/>
              </a:pPr>
              <a:t>10:54</a:t>
            </a:fld>
            <a:endParaRPr lang="es-AR"/>
          </a:p>
        </p:txBody>
      </p:sp>
      <p:sp>
        <p:nvSpPr>
          <p:cNvPr id="6"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7" name="5 Marcador de número de diapositiva"/>
          <p:cNvSpPr>
            <a:spLocks noGrp="1"/>
          </p:cNvSpPr>
          <p:nvPr>
            <p:ph type="sldNum" sz="quarter" idx="12"/>
          </p:nvPr>
        </p:nvSpPr>
        <p:spPr/>
        <p:txBody>
          <a:bodyPr/>
          <a:lstStyle>
            <a:lvl1pPr>
              <a:defRPr/>
            </a:lvl1pPr>
          </a:lstStyle>
          <a:p>
            <a:pPr>
              <a:defRPr/>
            </a:pPr>
            <a:fld id="{1E3C6C0C-D8E0-41C9-8B8C-CEDF93FB4CC0}" type="slidenum">
              <a:rPr lang="es-AR"/>
              <a:pPr>
                <a:defRPr/>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046507" y="5292884"/>
            <a:ext cx="6264593" cy="624855"/>
          </a:xfrm>
        </p:spPr>
        <p:txBody>
          <a:bodyPr anchor="b"/>
          <a:lstStyle>
            <a:lvl1pPr algn="l">
              <a:defRPr sz="23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2046507" y="675613"/>
            <a:ext cx="6264593" cy="4536758"/>
          </a:xfrm>
        </p:spPr>
        <p:txBody>
          <a:bodyPr rtlCol="0">
            <a:normAutofit/>
          </a:bodyPr>
          <a:lstStyle>
            <a:lvl1pPr marL="0" indent="0">
              <a:buNone/>
              <a:defRPr sz="3600"/>
            </a:lvl1pPr>
            <a:lvl2pPr marL="514350" indent="0">
              <a:buNone/>
              <a:defRPr sz="3200"/>
            </a:lvl2pPr>
            <a:lvl3pPr marL="1028700" indent="0">
              <a:buNone/>
              <a:defRPr sz="2700"/>
            </a:lvl3pPr>
            <a:lvl4pPr marL="1543050" indent="0">
              <a:buNone/>
              <a:defRPr sz="2300"/>
            </a:lvl4pPr>
            <a:lvl5pPr marL="2057400" indent="0">
              <a:buNone/>
              <a:defRPr sz="2300"/>
            </a:lvl5pPr>
            <a:lvl6pPr marL="2571750" indent="0">
              <a:buNone/>
              <a:defRPr sz="2300"/>
            </a:lvl6pPr>
            <a:lvl7pPr marL="3086100" indent="0">
              <a:buNone/>
              <a:defRPr sz="2300"/>
            </a:lvl7pPr>
            <a:lvl8pPr marL="3600450" indent="0">
              <a:buNone/>
              <a:defRPr sz="2300"/>
            </a:lvl8pPr>
            <a:lvl9pPr marL="4114800" indent="0">
              <a:buNone/>
              <a:defRPr sz="2300"/>
            </a:lvl9pPr>
          </a:lstStyle>
          <a:p>
            <a:pPr lvl="0"/>
            <a:endParaRPr lang="es-AR" noProof="0"/>
          </a:p>
        </p:txBody>
      </p:sp>
      <p:sp>
        <p:nvSpPr>
          <p:cNvPr id="4" name="3 Marcador de texto"/>
          <p:cNvSpPr>
            <a:spLocks noGrp="1"/>
          </p:cNvSpPr>
          <p:nvPr>
            <p:ph type="body" sz="half" idx="2"/>
          </p:nvPr>
        </p:nvSpPr>
        <p:spPr>
          <a:xfrm>
            <a:off x="2046507" y="5917739"/>
            <a:ext cx="6264593" cy="887398"/>
          </a:xfrm>
        </p:spPr>
        <p:txBody>
          <a:bodyPr/>
          <a:lstStyle>
            <a:lvl1pPr marL="0" indent="0">
              <a:buNone/>
              <a:defRPr sz="1600"/>
            </a:lvl1pPr>
            <a:lvl2pPr marL="514350" indent="0">
              <a:buNone/>
              <a:defRPr sz="1400"/>
            </a:lvl2pPr>
            <a:lvl3pPr marL="1028700" indent="0">
              <a:buNone/>
              <a:defRPr sz="1100"/>
            </a:lvl3pPr>
            <a:lvl4pPr marL="1543050" indent="0">
              <a:buNone/>
              <a:defRPr sz="1000"/>
            </a:lvl4pPr>
            <a:lvl5pPr marL="2057400" indent="0">
              <a:buNone/>
              <a:defRPr sz="1000"/>
            </a:lvl5pPr>
            <a:lvl6pPr marL="2571750" indent="0">
              <a:buNone/>
              <a:defRPr sz="1000"/>
            </a:lvl6pPr>
            <a:lvl7pPr marL="3086100" indent="0">
              <a:buNone/>
              <a:defRPr sz="1000"/>
            </a:lvl7pPr>
            <a:lvl8pPr marL="3600450" indent="0">
              <a:buNone/>
              <a:defRPr sz="1000"/>
            </a:lvl8pPr>
            <a:lvl9pPr marL="4114800" indent="0">
              <a:buNone/>
              <a:defRPr sz="10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1C8507B7-8955-42A4-94E0-CE2758BC3C44}" type="datetime10">
              <a:rPr lang="es-AR"/>
              <a:pPr>
                <a:defRPr/>
              </a:pPr>
              <a:t>10:54</a:t>
            </a:fld>
            <a:endParaRPr lang="es-AR"/>
          </a:p>
        </p:txBody>
      </p:sp>
      <p:sp>
        <p:nvSpPr>
          <p:cNvPr id="6"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7" name="5 Marcador de número de diapositiva"/>
          <p:cNvSpPr>
            <a:spLocks noGrp="1"/>
          </p:cNvSpPr>
          <p:nvPr>
            <p:ph type="sldNum" sz="quarter" idx="12"/>
          </p:nvPr>
        </p:nvSpPr>
        <p:spPr/>
        <p:txBody>
          <a:bodyPr/>
          <a:lstStyle>
            <a:lvl1pPr>
              <a:defRPr/>
            </a:lvl1pPr>
          </a:lstStyle>
          <a:p>
            <a:pPr>
              <a:defRPr/>
            </a:pPr>
            <a:fld id="{F083B253-69CA-4559-AC6F-BBB9714C1DB9}" type="slidenum">
              <a:rPr lang="es-AR"/>
              <a:pPr>
                <a:defRPr/>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pPr>
              <a:defRPr/>
            </a:pPr>
            <a:fld id="{D2CABF22-BB01-4CB6-978E-F641A4DEBF1E}" type="datetime10">
              <a:rPr lang="es-AR"/>
              <a:pPr>
                <a:defRPr/>
              </a:pPr>
              <a:t>10:54</a:t>
            </a:fld>
            <a:endParaRPr lang="es-AR"/>
          </a:p>
        </p:txBody>
      </p:sp>
      <p:sp>
        <p:nvSpPr>
          <p:cNvPr id="5"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6" name="5 Marcador de número de diapositiva"/>
          <p:cNvSpPr>
            <a:spLocks noGrp="1"/>
          </p:cNvSpPr>
          <p:nvPr>
            <p:ph type="sldNum" sz="quarter" idx="12"/>
          </p:nvPr>
        </p:nvSpPr>
        <p:spPr/>
        <p:txBody>
          <a:bodyPr/>
          <a:lstStyle>
            <a:lvl1pPr>
              <a:defRPr/>
            </a:lvl1pPr>
          </a:lstStyle>
          <a:p>
            <a:pPr>
              <a:defRPr/>
            </a:pPr>
            <a:fld id="{AD939ADC-FC9E-4A89-9003-116D4016D486}" type="slidenum">
              <a:rPr lang="es-AR"/>
              <a:pPr>
                <a:defRPr/>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569716" y="302802"/>
            <a:ext cx="2349222" cy="6451578"/>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522050" y="302802"/>
            <a:ext cx="6873650" cy="645157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lvl1pPr>
              <a:defRPr/>
            </a:lvl1pPr>
          </a:lstStyle>
          <a:p>
            <a:pPr>
              <a:defRPr/>
            </a:pPr>
            <a:fld id="{2480716E-A335-477F-A16D-DFFE9310A01E}" type="datetime10">
              <a:rPr lang="es-AR"/>
              <a:pPr>
                <a:defRPr/>
              </a:pPr>
              <a:t>10:54</a:t>
            </a:fld>
            <a:endParaRPr lang="es-AR"/>
          </a:p>
        </p:txBody>
      </p:sp>
      <p:sp>
        <p:nvSpPr>
          <p:cNvPr id="5"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6" name="5 Marcador de número de diapositiva"/>
          <p:cNvSpPr>
            <a:spLocks noGrp="1"/>
          </p:cNvSpPr>
          <p:nvPr>
            <p:ph type="sldNum" sz="quarter" idx="12"/>
          </p:nvPr>
        </p:nvSpPr>
        <p:spPr/>
        <p:txBody>
          <a:bodyPr/>
          <a:lstStyle>
            <a:lvl1pPr>
              <a:defRPr/>
            </a:lvl1pPr>
          </a:lstStyle>
          <a:p>
            <a:pPr>
              <a:defRPr/>
            </a:pPr>
            <a:fld id="{E60B2B9E-5C21-4945-BA99-94C324E08CC1}" type="slidenum">
              <a:rPr lang="es-AR"/>
              <a:pPr>
                <a:defRPr/>
              </a:pPr>
              <a:t>‹Nº›</a:t>
            </a:fld>
            <a:endParaRPr lang="es-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22288" y="303213"/>
            <a:ext cx="9396412" cy="1260475"/>
          </a:xfrm>
        </p:spPr>
        <p:txBody>
          <a:bodyPr/>
          <a:lstStyle/>
          <a:p>
            <a:r>
              <a:rPr lang="en-US"/>
              <a:t>Click to edit Master title style</a:t>
            </a:r>
          </a:p>
        </p:txBody>
      </p:sp>
      <p:sp>
        <p:nvSpPr>
          <p:cNvPr id="3" name="Table Placeholder 2"/>
          <p:cNvSpPr>
            <a:spLocks noGrp="1"/>
          </p:cNvSpPr>
          <p:nvPr>
            <p:ph type="tbl" idx="1"/>
          </p:nvPr>
        </p:nvSpPr>
        <p:spPr>
          <a:xfrm>
            <a:off x="522288" y="1763713"/>
            <a:ext cx="9396412" cy="4991100"/>
          </a:xfrm>
        </p:spPr>
        <p:txBody>
          <a:bodyPr/>
          <a:lstStyle/>
          <a:p>
            <a:pPr lvl="0"/>
            <a:endParaRPr lang="en-US" noProof="0"/>
          </a:p>
        </p:txBody>
      </p:sp>
      <p:sp>
        <p:nvSpPr>
          <p:cNvPr id="4" name="3 Marcador de fecha"/>
          <p:cNvSpPr>
            <a:spLocks noGrp="1"/>
          </p:cNvSpPr>
          <p:nvPr>
            <p:ph type="dt" sz="half" idx="10"/>
          </p:nvPr>
        </p:nvSpPr>
        <p:spPr/>
        <p:txBody>
          <a:bodyPr/>
          <a:lstStyle>
            <a:lvl1pPr>
              <a:defRPr/>
            </a:lvl1pPr>
          </a:lstStyle>
          <a:p>
            <a:pPr>
              <a:defRPr/>
            </a:pPr>
            <a:fld id="{681E9D47-0E19-4B19-B89B-99B77F81FD10}" type="datetime10">
              <a:rPr lang="es-AR"/>
              <a:pPr>
                <a:defRPr/>
              </a:pPr>
              <a:t>10:54</a:t>
            </a:fld>
            <a:endParaRPr lang="es-AR"/>
          </a:p>
        </p:txBody>
      </p:sp>
      <p:sp>
        <p:nvSpPr>
          <p:cNvPr id="5"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6" name="5 Marcador de número de diapositiva"/>
          <p:cNvSpPr>
            <a:spLocks noGrp="1"/>
          </p:cNvSpPr>
          <p:nvPr>
            <p:ph type="sldNum" sz="quarter" idx="12"/>
          </p:nvPr>
        </p:nvSpPr>
        <p:spPr/>
        <p:txBody>
          <a:bodyPr/>
          <a:lstStyle>
            <a:lvl1pPr>
              <a:defRPr/>
            </a:lvl1pPr>
          </a:lstStyle>
          <a:p>
            <a:pPr>
              <a:defRPr/>
            </a:pPr>
            <a:fld id="{E1AA7E78-C9C7-4579-96C7-62349E6032E7}" type="slidenum">
              <a:rPr lang="es-AR"/>
              <a:pPr>
                <a:defRPr/>
              </a:pPr>
              <a:t>‹Nº›</a:t>
            </a:fld>
            <a:endParaRPr lang="es-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22288" y="303213"/>
            <a:ext cx="9396412" cy="645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3 Marcador de fecha"/>
          <p:cNvSpPr>
            <a:spLocks noGrp="1"/>
          </p:cNvSpPr>
          <p:nvPr>
            <p:ph type="dt" sz="half" idx="10"/>
          </p:nvPr>
        </p:nvSpPr>
        <p:spPr/>
        <p:txBody>
          <a:bodyPr/>
          <a:lstStyle>
            <a:lvl1pPr>
              <a:defRPr/>
            </a:lvl1pPr>
          </a:lstStyle>
          <a:p>
            <a:pPr>
              <a:defRPr/>
            </a:pPr>
            <a:fld id="{AD201233-3619-416E-BE8F-66DA31EB06C7}" type="datetime10">
              <a:rPr lang="es-AR"/>
              <a:pPr>
                <a:defRPr/>
              </a:pPr>
              <a:t>10:54</a:t>
            </a:fld>
            <a:endParaRPr lang="es-AR"/>
          </a:p>
        </p:txBody>
      </p:sp>
      <p:sp>
        <p:nvSpPr>
          <p:cNvPr id="4" name="4 Marcador de pie de página"/>
          <p:cNvSpPr>
            <a:spLocks noGrp="1"/>
          </p:cNvSpPr>
          <p:nvPr>
            <p:ph type="ftr" sz="quarter" idx="11"/>
          </p:nvPr>
        </p:nvSpPr>
        <p:spPr/>
        <p:txBody>
          <a:bodyPr/>
          <a:lstStyle>
            <a:lvl1pPr>
              <a:defRPr/>
            </a:lvl1pPr>
          </a:lstStyle>
          <a:p>
            <a:pPr>
              <a:defRPr/>
            </a:pPr>
            <a:r>
              <a:rPr lang="es-AR"/>
              <a:t>Autor: M.A.R.F - 2011- Salta</a:t>
            </a:r>
          </a:p>
        </p:txBody>
      </p:sp>
      <p:sp>
        <p:nvSpPr>
          <p:cNvPr id="5" name="5 Marcador de número de diapositiva"/>
          <p:cNvSpPr>
            <a:spLocks noGrp="1"/>
          </p:cNvSpPr>
          <p:nvPr>
            <p:ph type="sldNum" sz="quarter" idx="12"/>
          </p:nvPr>
        </p:nvSpPr>
        <p:spPr/>
        <p:txBody>
          <a:bodyPr/>
          <a:lstStyle>
            <a:lvl1pPr>
              <a:defRPr/>
            </a:lvl1pPr>
          </a:lstStyle>
          <a:p>
            <a:pPr>
              <a:defRPr/>
            </a:pPr>
            <a:fld id="{712C0624-75D4-4D10-B815-164FECFAF324}" type="slidenum">
              <a:rPr lang="es-AR"/>
              <a:pPr>
                <a:defRPr/>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522288" y="303213"/>
            <a:ext cx="9396412" cy="1260475"/>
          </a:xfrm>
          <a:prstGeom prst="rect">
            <a:avLst/>
          </a:prstGeom>
          <a:noFill/>
          <a:ln w="9525">
            <a:noFill/>
            <a:miter lim="800000"/>
            <a:headEnd/>
            <a:tailEnd/>
          </a:ln>
        </p:spPr>
        <p:txBody>
          <a:bodyPr vert="horz" wrap="square" lIns="102870" tIns="51435" rIns="102870" bIns="51435" numCol="1" anchor="ctr" anchorCtr="0" compatLnSpc="1">
            <a:prstTxWarp prst="textNoShape">
              <a:avLst/>
            </a:prstTxWarp>
          </a:bodyPr>
          <a:lstStyle/>
          <a:p>
            <a:pPr lvl="0"/>
            <a:r>
              <a:rPr lang="es-ES" smtClean="0"/>
              <a:t>Haga clic para modificar el estilo de título del patrón</a:t>
            </a:r>
            <a:endParaRPr lang="es-AR" smtClean="0"/>
          </a:p>
        </p:txBody>
      </p:sp>
      <p:sp>
        <p:nvSpPr>
          <p:cNvPr id="1027" name="2 Marcador de texto"/>
          <p:cNvSpPr>
            <a:spLocks noGrp="1"/>
          </p:cNvSpPr>
          <p:nvPr>
            <p:ph type="body" idx="1"/>
          </p:nvPr>
        </p:nvSpPr>
        <p:spPr bwMode="auto">
          <a:xfrm>
            <a:off x="522288" y="1763713"/>
            <a:ext cx="9396412" cy="4991100"/>
          </a:xfrm>
          <a:prstGeom prst="rect">
            <a:avLst/>
          </a:prstGeom>
          <a:noFill/>
          <a:ln w="9525">
            <a:noFill/>
            <a:miter lim="800000"/>
            <a:headEnd/>
            <a:tailEnd/>
          </a:ln>
        </p:spPr>
        <p:txBody>
          <a:bodyPr vert="horz" wrap="square" lIns="102870" tIns="51435" rIns="102870" bIns="51435"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smtClean="0"/>
          </a:p>
        </p:txBody>
      </p:sp>
      <p:sp>
        <p:nvSpPr>
          <p:cNvPr id="4" name="3 Marcador de fecha"/>
          <p:cNvSpPr>
            <a:spLocks noGrp="1"/>
          </p:cNvSpPr>
          <p:nvPr>
            <p:ph type="dt" sz="half" idx="2"/>
          </p:nvPr>
        </p:nvSpPr>
        <p:spPr>
          <a:xfrm>
            <a:off x="522288" y="7008813"/>
            <a:ext cx="2435225" cy="401637"/>
          </a:xfrm>
          <a:prstGeom prst="rect">
            <a:avLst/>
          </a:prstGeom>
        </p:spPr>
        <p:txBody>
          <a:bodyPr vert="horz" lIns="102870" tIns="51435" rIns="102870" bIns="51435" rtlCol="0" anchor="ctr"/>
          <a:lstStyle>
            <a:lvl1pPr algn="l" fontAlgn="auto">
              <a:spcBef>
                <a:spcPts val="0"/>
              </a:spcBef>
              <a:spcAft>
                <a:spcPts val="0"/>
              </a:spcAft>
              <a:defRPr sz="1400">
                <a:solidFill>
                  <a:schemeClr val="tx1">
                    <a:tint val="75000"/>
                  </a:schemeClr>
                </a:solidFill>
                <a:latin typeface="+mn-lt"/>
              </a:defRPr>
            </a:lvl1pPr>
          </a:lstStyle>
          <a:p>
            <a:pPr>
              <a:defRPr/>
            </a:pPr>
            <a:fld id="{1C06C230-660D-4E14-92AF-9A8BA2845794}" type="datetime10">
              <a:rPr lang="es-AR"/>
              <a:pPr>
                <a:defRPr/>
              </a:pPr>
              <a:t>10:54</a:t>
            </a:fld>
            <a:endParaRPr lang="es-AR"/>
          </a:p>
        </p:txBody>
      </p:sp>
      <p:sp>
        <p:nvSpPr>
          <p:cNvPr id="5" name="4 Marcador de pie de página"/>
          <p:cNvSpPr>
            <a:spLocks noGrp="1"/>
          </p:cNvSpPr>
          <p:nvPr>
            <p:ph type="ftr" sz="quarter" idx="3"/>
          </p:nvPr>
        </p:nvSpPr>
        <p:spPr>
          <a:xfrm>
            <a:off x="3567113" y="7008813"/>
            <a:ext cx="3306762" cy="401637"/>
          </a:xfrm>
          <a:prstGeom prst="rect">
            <a:avLst/>
          </a:prstGeom>
        </p:spPr>
        <p:txBody>
          <a:bodyPr vert="horz" lIns="102870" tIns="51435" rIns="102870" bIns="51435" rtlCol="0" anchor="ctr"/>
          <a:lstStyle>
            <a:lvl1pPr algn="ctr" fontAlgn="auto">
              <a:spcBef>
                <a:spcPts val="0"/>
              </a:spcBef>
              <a:spcAft>
                <a:spcPts val="0"/>
              </a:spcAft>
              <a:defRPr sz="1400">
                <a:solidFill>
                  <a:schemeClr val="tx1">
                    <a:tint val="75000"/>
                  </a:schemeClr>
                </a:solidFill>
                <a:latin typeface="+mn-lt"/>
              </a:defRPr>
            </a:lvl1pPr>
          </a:lstStyle>
          <a:p>
            <a:pPr>
              <a:defRPr/>
            </a:pPr>
            <a:r>
              <a:rPr lang="es-AR"/>
              <a:t>Autor: M.A.R.F - 2011- Salta</a:t>
            </a:r>
          </a:p>
        </p:txBody>
      </p:sp>
      <p:sp>
        <p:nvSpPr>
          <p:cNvPr id="6" name="5 Marcador de número de diapositiva"/>
          <p:cNvSpPr>
            <a:spLocks noGrp="1"/>
          </p:cNvSpPr>
          <p:nvPr>
            <p:ph type="sldNum" sz="quarter" idx="4"/>
          </p:nvPr>
        </p:nvSpPr>
        <p:spPr>
          <a:xfrm>
            <a:off x="7483475" y="7008813"/>
            <a:ext cx="2435225" cy="401637"/>
          </a:xfrm>
          <a:prstGeom prst="rect">
            <a:avLst/>
          </a:prstGeom>
        </p:spPr>
        <p:txBody>
          <a:bodyPr vert="horz" lIns="102870" tIns="51435" rIns="102870" bIns="51435" rtlCol="0" anchor="ctr"/>
          <a:lstStyle>
            <a:lvl1pPr algn="r" fontAlgn="auto">
              <a:spcBef>
                <a:spcPts val="0"/>
              </a:spcBef>
              <a:spcAft>
                <a:spcPts val="0"/>
              </a:spcAft>
              <a:defRPr sz="1400">
                <a:solidFill>
                  <a:schemeClr val="tx1">
                    <a:tint val="75000"/>
                  </a:schemeClr>
                </a:solidFill>
                <a:latin typeface="+mn-lt"/>
              </a:defRPr>
            </a:lvl1pPr>
          </a:lstStyle>
          <a:p>
            <a:pPr>
              <a:defRPr/>
            </a:pPr>
            <a:fld id="{675FCA39-C939-47F2-9F5F-49658DD889D2}" type="slidenum">
              <a:rPr lang="es-AR"/>
              <a:pPr>
                <a:defRPr/>
              </a:pPr>
              <a:t>‹Nº›</a:t>
            </a:fld>
            <a:endParaRPr lang="es-AR"/>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 id="2147483661" r:id="rId13"/>
  </p:sldLayoutIdLst>
  <p:hf hdr="0" dt="0"/>
  <p:txStyles>
    <p:titleStyle>
      <a:lvl1pPr algn="ctr" defTabSz="1028700" rtl="0" eaLnBrk="0" fontAlgn="base" hangingPunct="0">
        <a:spcBef>
          <a:spcPct val="0"/>
        </a:spcBef>
        <a:spcAft>
          <a:spcPct val="0"/>
        </a:spcAft>
        <a:defRPr sz="5000" kern="1200">
          <a:solidFill>
            <a:schemeClr val="tx1"/>
          </a:solidFill>
          <a:latin typeface="+mj-lt"/>
          <a:ea typeface="+mj-ea"/>
          <a:cs typeface="+mj-cs"/>
        </a:defRPr>
      </a:lvl1pPr>
      <a:lvl2pPr algn="ctr" defTabSz="1028700" rtl="0" eaLnBrk="0" fontAlgn="base" hangingPunct="0">
        <a:spcBef>
          <a:spcPct val="0"/>
        </a:spcBef>
        <a:spcAft>
          <a:spcPct val="0"/>
        </a:spcAft>
        <a:defRPr sz="5000">
          <a:solidFill>
            <a:schemeClr val="tx1"/>
          </a:solidFill>
          <a:latin typeface="Calibri" pitchFamily="34" charset="0"/>
        </a:defRPr>
      </a:lvl2pPr>
      <a:lvl3pPr algn="ctr" defTabSz="1028700" rtl="0" eaLnBrk="0" fontAlgn="base" hangingPunct="0">
        <a:spcBef>
          <a:spcPct val="0"/>
        </a:spcBef>
        <a:spcAft>
          <a:spcPct val="0"/>
        </a:spcAft>
        <a:defRPr sz="5000">
          <a:solidFill>
            <a:schemeClr val="tx1"/>
          </a:solidFill>
          <a:latin typeface="Calibri" pitchFamily="34" charset="0"/>
        </a:defRPr>
      </a:lvl3pPr>
      <a:lvl4pPr algn="ctr" defTabSz="1028700" rtl="0" eaLnBrk="0" fontAlgn="base" hangingPunct="0">
        <a:spcBef>
          <a:spcPct val="0"/>
        </a:spcBef>
        <a:spcAft>
          <a:spcPct val="0"/>
        </a:spcAft>
        <a:defRPr sz="5000">
          <a:solidFill>
            <a:schemeClr val="tx1"/>
          </a:solidFill>
          <a:latin typeface="Calibri" pitchFamily="34" charset="0"/>
        </a:defRPr>
      </a:lvl4pPr>
      <a:lvl5pPr algn="ctr" defTabSz="1028700" rtl="0" eaLnBrk="0" fontAlgn="base" hangingPunct="0">
        <a:spcBef>
          <a:spcPct val="0"/>
        </a:spcBef>
        <a:spcAft>
          <a:spcPct val="0"/>
        </a:spcAft>
        <a:defRPr sz="5000">
          <a:solidFill>
            <a:schemeClr val="tx1"/>
          </a:solidFill>
          <a:latin typeface="Calibri" pitchFamily="34" charset="0"/>
        </a:defRPr>
      </a:lvl5pPr>
      <a:lvl6pPr marL="457200" algn="ctr" defTabSz="1028700" rtl="0" fontAlgn="base">
        <a:spcBef>
          <a:spcPct val="0"/>
        </a:spcBef>
        <a:spcAft>
          <a:spcPct val="0"/>
        </a:spcAft>
        <a:defRPr sz="5000">
          <a:solidFill>
            <a:schemeClr val="tx1"/>
          </a:solidFill>
          <a:latin typeface="Calibri" pitchFamily="34" charset="0"/>
        </a:defRPr>
      </a:lvl6pPr>
      <a:lvl7pPr marL="914400" algn="ctr" defTabSz="1028700" rtl="0" fontAlgn="base">
        <a:spcBef>
          <a:spcPct val="0"/>
        </a:spcBef>
        <a:spcAft>
          <a:spcPct val="0"/>
        </a:spcAft>
        <a:defRPr sz="5000">
          <a:solidFill>
            <a:schemeClr val="tx1"/>
          </a:solidFill>
          <a:latin typeface="Calibri" pitchFamily="34" charset="0"/>
        </a:defRPr>
      </a:lvl7pPr>
      <a:lvl8pPr marL="1371600" algn="ctr" defTabSz="1028700" rtl="0" fontAlgn="base">
        <a:spcBef>
          <a:spcPct val="0"/>
        </a:spcBef>
        <a:spcAft>
          <a:spcPct val="0"/>
        </a:spcAft>
        <a:defRPr sz="5000">
          <a:solidFill>
            <a:schemeClr val="tx1"/>
          </a:solidFill>
          <a:latin typeface="Calibri" pitchFamily="34" charset="0"/>
        </a:defRPr>
      </a:lvl8pPr>
      <a:lvl9pPr marL="1828800" algn="ctr" defTabSz="1028700" rtl="0" fontAlgn="base">
        <a:spcBef>
          <a:spcPct val="0"/>
        </a:spcBef>
        <a:spcAft>
          <a:spcPct val="0"/>
        </a:spcAft>
        <a:defRPr sz="5000">
          <a:solidFill>
            <a:schemeClr val="tx1"/>
          </a:solidFill>
          <a:latin typeface="Calibri" pitchFamily="34" charset="0"/>
        </a:defRPr>
      </a:lvl9pPr>
    </p:titleStyle>
    <p:bodyStyle>
      <a:lvl1pPr marL="385763" indent="-385763" algn="l" defTabSz="1028700" rtl="0" eaLnBrk="0" fontAlgn="base" hangingPunct="0">
        <a:spcBef>
          <a:spcPct val="20000"/>
        </a:spcBef>
        <a:spcAft>
          <a:spcPct val="0"/>
        </a:spcAft>
        <a:buFont typeface="Arial" charset="0"/>
        <a:buChar char="•"/>
        <a:defRPr sz="3600" kern="1200">
          <a:solidFill>
            <a:schemeClr val="tx1"/>
          </a:solidFill>
          <a:latin typeface="+mn-lt"/>
          <a:ea typeface="+mn-ea"/>
          <a:cs typeface="+mn-cs"/>
        </a:defRPr>
      </a:lvl1pPr>
      <a:lvl2pPr marL="835025" indent="-320675" algn="l" defTabSz="10287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2pPr>
      <a:lvl3pPr marL="1285875" indent="-257175" algn="l" defTabSz="1028700" rtl="0" eaLnBrk="0" fontAlgn="base" hangingPunct="0">
        <a:spcBef>
          <a:spcPct val="20000"/>
        </a:spcBef>
        <a:spcAft>
          <a:spcPct val="0"/>
        </a:spcAft>
        <a:buFont typeface="Arial" charset="0"/>
        <a:buChar char="•"/>
        <a:defRPr sz="2700" kern="1200">
          <a:solidFill>
            <a:schemeClr val="tx1"/>
          </a:solidFill>
          <a:latin typeface="+mn-lt"/>
          <a:ea typeface="+mn-ea"/>
          <a:cs typeface="+mn-cs"/>
        </a:defRPr>
      </a:lvl3pPr>
      <a:lvl4pPr marL="1800225" indent="-257175" algn="l" defTabSz="1028700" rtl="0" eaLnBrk="0" fontAlgn="base" hangingPunct="0">
        <a:spcBef>
          <a:spcPct val="20000"/>
        </a:spcBef>
        <a:spcAft>
          <a:spcPct val="0"/>
        </a:spcAft>
        <a:buFont typeface="Arial" charset="0"/>
        <a:buChar char="–"/>
        <a:defRPr sz="2300" kern="1200">
          <a:solidFill>
            <a:schemeClr val="tx1"/>
          </a:solidFill>
          <a:latin typeface="+mn-lt"/>
          <a:ea typeface="+mn-ea"/>
          <a:cs typeface="+mn-cs"/>
        </a:defRPr>
      </a:lvl4pPr>
      <a:lvl5pPr marL="2314575" indent="-257175" algn="l" defTabSz="1028700" rtl="0" eaLnBrk="0" fontAlgn="base" hangingPunct="0">
        <a:spcBef>
          <a:spcPct val="20000"/>
        </a:spcBef>
        <a:spcAft>
          <a:spcPct val="0"/>
        </a:spcAft>
        <a:buFont typeface="Arial" charset="0"/>
        <a:buChar char="»"/>
        <a:defRPr sz="2300" kern="1200">
          <a:solidFill>
            <a:schemeClr val="tx1"/>
          </a:solidFill>
          <a:latin typeface="+mn-lt"/>
          <a:ea typeface="+mn-ea"/>
          <a:cs typeface="+mn-cs"/>
        </a:defRPr>
      </a:lvl5pPr>
      <a:lvl6pPr marL="2828925" indent="-257175" algn="l" defTabSz="1028700"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43275" indent="-257175" algn="l" defTabSz="1028700"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57625" indent="-257175" algn="l" defTabSz="1028700"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71975" indent="-257175" algn="l" defTabSz="1028700"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s-AR"/>
      </a:defPPr>
      <a:lvl1pPr marL="0" algn="l" defTabSz="1028700" rtl="0" eaLnBrk="1" latinLnBrk="0" hangingPunct="1">
        <a:defRPr sz="2000" kern="1200">
          <a:solidFill>
            <a:schemeClr val="tx1"/>
          </a:solidFill>
          <a:latin typeface="+mn-lt"/>
          <a:ea typeface="+mn-ea"/>
          <a:cs typeface="+mn-cs"/>
        </a:defRPr>
      </a:lvl1pPr>
      <a:lvl2pPr marL="514350" algn="l" defTabSz="1028700" rtl="0" eaLnBrk="1" latinLnBrk="0" hangingPunct="1">
        <a:defRPr sz="2000" kern="1200">
          <a:solidFill>
            <a:schemeClr val="tx1"/>
          </a:solidFill>
          <a:latin typeface="+mn-lt"/>
          <a:ea typeface="+mn-ea"/>
          <a:cs typeface="+mn-cs"/>
        </a:defRPr>
      </a:lvl2pPr>
      <a:lvl3pPr marL="1028700" algn="l" defTabSz="1028700" rtl="0" eaLnBrk="1" latinLnBrk="0" hangingPunct="1">
        <a:defRPr sz="2000" kern="1200">
          <a:solidFill>
            <a:schemeClr val="tx1"/>
          </a:solidFill>
          <a:latin typeface="+mn-lt"/>
          <a:ea typeface="+mn-ea"/>
          <a:cs typeface="+mn-cs"/>
        </a:defRPr>
      </a:lvl3pPr>
      <a:lvl4pPr marL="1543050" algn="l" defTabSz="1028700" rtl="0" eaLnBrk="1" latinLnBrk="0" hangingPunct="1">
        <a:defRPr sz="2000" kern="1200">
          <a:solidFill>
            <a:schemeClr val="tx1"/>
          </a:solidFill>
          <a:latin typeface="+mn-lt"/>
          <a:ea typeface="+mn-ea"/>
          <a:cs typeface="+mn-cs"/>
        </a:defRPr>
      </a:lvl4pPr>
      <a:lvl5pPr marL="2057400" algn="l" defTabSz="1028700" rtl="0" eaLnBrk="1" latinLnBrk="0" hangingPunct="1">
        <a:defRPr sz="2000" kern="1200">
          <a:solidFill>
            <a:schemeClr val="tx1"/>
          </a:solidFill>
          <a:latin typeface="+mn-lt"/>
          <a:ea typeface="+mn-ea"/>
          <a:cs typeface="+mn-cs"/>
        </a:defRPr>
      </a:lvl5pPr>
      <a:lvl6pPr marL="2571750" algn="l" defTabSz="1028700" rtl="0" eaLnBrk="1" latinLnBrk="0" hangingPunct="1">
        <a:defRPr sz="2000" kern="1200">
          <a:solidFill>
            <a:schemeClr val="tx1"/>
          </a:solidFill>
          <a:latin typeface="+mn-lt"/>
          <a:ea typeface="+mn-ea"/>
          <a:cs typeface="+mn-cs"/>
        </a:defRPr>
      </a:lvl6pPr>
      <a:lvl7pPr marL="3086100" algn="l" defTabSz="1028700" rtl="0" eaLnBrk="1" latinLnBrk="0" hangingPunct="1">
        <a:defRPr sz="2000" kern="1200">
          <a:solidFill>
            <a:schemeClr val="tx1"/>
          </a:solidFill>
          <a:latin typeface="+mn-lt"/>
          <a:ea typeface="+mn-ea"/>
          <a:cs typeface="+mn-cs"/>
        </a:defRPr>
      </a:lvl7pPr>
      <a:lvl8pPr marL="3600450" algn="l" defTabSz="1028700" rtl="0" eaLnBrk="1" latinLnBrk="0" hangingPunct="1">
        <a:defRPr sz="2000" kern="1200">
          <a:solidFill>
            <a:schemeClr val="tx1"/>
          </a:solidFill>
          <a:latin typeface="+mn-lt"/>
          <a:ea typeface="+mn-ea"/>
          <a:cs typeface="+mn-cs"/>
        </a:defRPr>
      </a:lvl8pPr>
      <a:lvl9pPr marL="4114800" algn="l" defTabSz="1028700"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1</a:t>
            </a:fld>
            <a:endParaRPr lang="es-AR"/>
          </a:p>
        </p:txBody>
      </p:sp>
      <p:pic>
        <p:nvPicPr>
          <p:cNvPr id="6"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sp>
        <p:nvSpPr>
          <p:cNvPr id="7" name="6 CuadroTexto"/>
          <p:cNvSpPr txBox="1"/>
          <p:nvPr/>
        </p:nvSpPr>
        <p:spPr>
          <a:xfrm>
            <a:off x="3564310" y="3276575"/>
            <a:ext cx="3520516" cy="1323439"/>
          </a:xfrm>
          <a:prstGeom prst="rect">
            <a:avLst/>
          </a:prstGeom>
          <a:noFill/>
        </p:spPr>
        <p:txBody>
          <a:bodyPr wrap="none" rtlCol="0">
            <a:spAutoFit/>
          </a:bodyPr>
          <a:lstStyle/>
          <a:p>
            <a:r>
              <a:rPr lang="es-AR" sz="4000" b="1" i="1" dirty="0" smtClean="0">
                <a:solidFill>
                  <a:srgbClr val="FF0000"/>
                </a:solidFill>
              </a:rPr>
              <a:t>Interruptores </a:t>
            </a:r>
          </a:p>
          <a:p>
            <a:r>
              <a:rPr lang="es-AR" sz="4000" b="1" i="1" dirty="0" smtClean="0">
                <a:solidFill>
                  <a:srgbClr val="FF0000"/>
                </a:solidFill>
              </a:rPr>
              <a:t>Diferenciales</a:t>
            </a:r>
            <a:endParaRPr lang="es-AR" sz="4000" b="1" i="1" dirty="0">
              <a:solidFill>
                <a:srgbClr val="FF0000"/>
              </a:solidFill>
            </a:endParaRPr>
          </a:p>
        </p:txBody>
      </p:sp>
      <p:sp>
        <p:nvSpPr>
          <p:cNvPr id="8" name="7 CuadroTexto"/>
          <p:cNvSpPr txBox="1"/>
          <p:nvPr/>
        </p:nvSpPr>
        <p:spPr>
          <a:xfrm>
            <a:off x="4356398" y="2124447"/>
            <a:ext cx="1923925" cy="707886"/>
          </a:xfrm>
          <a:prstGeom prst="rect">
            <a:avLst/>
          </a:prstGeom>
          <a:noFill/>
        </p:spPr>
        <p:txBody>
          <a:bodyPr wrap="none" rtlCol="0">
            <a:spAutoFit/>
          </a:bodyPr>
          <a:lstStyle/>
          <a:p>
            <a:r>
              <a:rPr lang="es-AR" sz="4000" dirty="0" smtClean="0"/>
              <a:t>Clase 3</a:t>
            </a:r>
            <a:endParaRPr lang="es-AR"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2</a:t>
            </a:fld>
            <a:endParaRPr lang="es-AR"/>
          </a:p>
        </p:txBody>
      </p:sp>
      <p:pic>
        <p:nvPicPr>
          <p:cNvPr id="6"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pic>
        <p:nvPicPr>
          <p:cNvPr id="117763" name="Picture 3"/>
          <p:cNvPicPr>
            <a:picLocks noChangeAspect="1" noChangeArrowheads="1"/>
          </p:cNvPicPr>
          <p:nvPr/>
        </p:nvPicPr>
        <p:blipFill>
          <a:blip r:embed="rId3" cstate="print"/>
          <a:srcRect/>
          <a:stretch>
            <a:fillRect/>
          </a:stretch>
        </p:blipFill>
        <p:spPr bwMode="auto">
          <a:xfrm>
            <a:off x="1404070" y="1476375"/>
            <a:ext cx="6768752" cy="504842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11"/>
          </p:nvPr>
        </p:nvSpPr>
        <p:spPr/>
        <p:txBody>
          <a:bodyPr/>
          <a:lstStyle/>
          <a:p>
            <a:pPr>
              <a:defRPr/>
            </a:pPr>
            <a:r>
              <a:rPr lang="es-AR" smtClean="0"/>
              <a:t>Autor: M.A.R.F - 2011- Salta</a:t>
            </a:r>
            <a:endParaRPr lang="es-AR"/>
          </a:p>
        </p:txBody>
      </p:sp>
      <p:sp>
        <p:nvSpPr>
          <p:cNvPr id="5" name="Marcador de número de diapositiva 4"/>
          <p:cNvSpPr>
            <a:spLocks noGrp="1"/>
          </p:cNvSpPr>
          <p:nvPr>
            <p:ph type="sldNum" sz="quarter" idx="12"/>
          </p:nvPr>
        </p:nvSpPr>
        <p:spPr/>
        <p:txBody>
          <a:bodyPr/>
          <a:lstStyle/>
          <a:p>
            <a:pPr>
              <a:defRPr/>
            </a:pPr>
            <a:fld id="{02DDE3DE-BDE3-4367-AA86-DA1318B2C987}" type="slidenum">
              <a:rPr lang="es-AR" smtClean="0"/>
              <a:pPr>
                <a:defRPr/>
              </a:pPr>
              <a:t>3</a:t>
            </a:fld>
            <a:endParaRPr lang="es-AR"/>
          </a:p>
        </p:txBody>
      </p:sp>
      <p:pic>
        <p:nvPicPr>
          <p:cNvPr id="6" name="Imagen 5"/>
          <p:cNvPicPr>
            <a:picLocks noChangeAspect="1"/>
          </p:cNvPicPr>
          <p:nvPr/>
        </p:nvPicPr>
        <p:blipFill>
          <a:blip r:embed="rId2" cstate="print"/>
          <a:stretch>
            <a:fillRect/>
          </a:stretch>
        </p:blipFill>
        <p:spPr>
          <a:xfrm>
            <a:off x="550714" y="3564607"/>
            <a:ext cx="9372600" cy="2400300"/>
          </a:xfrm>
          <a:prstGeom prst="rect">
            <a:avLst/>
          </a:prstGeom>
        </p:spPr>
      </p:pic>
      <p:sp>
        <p:nvSpPr>
          <p:cNvPr id="7" name="1 Título"/>
          <p:cNvSpPr txBox="1">
            <a:spLocks/>
          </p:cNvSpPr>
          <p:nvPr/>
        </p:nvSpPr>
        <p:spPr bwMode="auto">
          <a:xfrm>
            <a:off x="941412" y="1545083"/>
            <a:ext cx="7794625" cy="1263650"/>
          </a:xfrm>
          <a:prstGeom prst="rect">
            <a:avLst/>
          </a:prstGeom>
          <a:noFill/>
          <a:ln w="9525">
            <a:noFill/>
            <a:miter lim="800000"/>
            <a:headEnd/>
            <a:tailEnd/>
          </a:ln>
        </p:spPr>
        <p:txBody>
          <a:bodyPr lIns="102870" tIns="51435" rIns="102870" bIns="51435" anchor="ctr"/>
          <a:lstStyle/>
          <a:p>
            <a:pPr algn="ctr">
              <a:lnSpc>
                <a:spcPts val="2500"/>
              </a:lnSpc>
            </a:pPr>
            <a:r>
              <a:rPr lang="es-AR" sz="4000" i="1" dirty="0">
                <a:latin typeface="Calibri" pitchFamily="34" charset="0"/>
              </a:rPr>
              <a:t>Dispositivos de Protección Contactos </a:t>
            </a:r>
            <a:r>
              <a:rPr lang="es-AR" sz="4000" i="1" dirty="0" smtClean="0">
                <a:latin typeface="Calibri" pitchFamily="34" charset="0"/>
              </a:rPr>
              <a:t/>
            </a:r>
            <a:br>
              <a:rPr lang="es-AR" sz="4000" i="1" dirty="0" smtClean="0">
                <a:latin typeface="Calibri" pitchFamily="34" charset="0"/>
              </a:rPr>
            </a:br>
            <a:endParaRPr lang="es-AR" sz="4000" i="1" dirty="0" smtClean="0">
              <a:latin typeface="Calibri" pitchFamily="34" charset="0"/>
            </a:endParaRPr>
          </a:p>
          <a:p>
            <a:pPr algn="ctr">
              <a:lnSpc>
                <a:spcPts val="2500"/>
              </a:lnSpc>
            </a:pPr>
            <a:r>
              <a:rPr lang="es-AR" sz="4000" i="1" dirty="0" smtClean="0">
                <a:latin typeface="Calibri" pitchFamily="34" charset="0"/>
              </a:rPr>
              <a:t>Indirectos</a:t>
            </a:r>
            <a:r>
              <a:rPr lang="es-AR" sz="4000" i="1" dirty="0">
                <a:latin typeface="Calibri" pitchFamily="34" charset="0"/>
              </a:rPr>
              <a:t>: </a:t>
            </a:r>
            <a:r>
              <a:rPr lang="es-AR" sz="4000" i="1" dirty="0">
                <a:solidFill>
                  <a:srgbClr val="FF0000"/>
                </a:solidFill>
                <a:latin typeface="Calibri" pitchFamily="34" charset="0"/>
              </a:rPr>
              <a:t>Interruptor Diferencial </a:t>
            </a:r>
          </a:p>
        </p:txBody>
      </p:sp>
      <p:pic>
        <p:nvPicPr>
          <p:cNvPr id="8" name="Picture 3"/>
          <p:cNvPicPr>
            <a:picLocks noChangeAspect="1" noChangeArrowheads="1"/>
          </p:cNvPicPr>
          <p:nvPr/>
        </p:nvPicPr>
        <p:blipFill>
          <a:blip r:embed="rId3" cstate="print"/>
          <a:srcRect/>
          <a:stretch>
            <a:fillRect/>
          </a:stretch>
        </p:blipFill>
        <p:spPr bwMode="auto">
          <a:xfrm>
            <a:off x="8578850" y="207963"/>
            <a:ext cx="1649413" cy="1358900"/>
          </a:xfrm>
          <a:prstGeom prst="rect">
            <a:avLst/>
          </a:prstGeom>
          <a:noFill/>
          <a:ln w="9525">
            <a:noFill/>
            <a:miter lim="800000"/>
            <a:headEnd/>
            <a:tailEnd/>
          </a:ln>
        </p:spPr>
      </p:pic>
    </p:spTree>
    <p:extLst>
      <p:ext uri="{BB962C8B-B14F-4D97-AF65-F5344CB8AC3E}">
        <p14:creationId xmlns:p14="http://schemas.microsoft.com/office/powerpoint/2010/main" xmlns="" val="250837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11" name="Picture 3"/>
          <p:cNvPicPr>
            <a:picLocks noChangeAspect="1" noChangeArrowheads="1"/>
          </p:cNvPicPr>
          <p:nvPr/>
        </p:nvPicPr>
        <p:blipFill>
          <a:blip r:embed="rId3" cstate="print"/>
          <a:srcRect/>
          <a:stretch>
            <a:fillRect/>
          </a:stretch>
        </p:blipFill>
        <p:spPr bwMode="auto">
          <a:xfrm>
            <a:off x="8578850" y="207963"/>
            <a:ext cx="1649413" cy="1358900"/>
          </a:xfrm>
          <a:prstGeom prst="rect">
            <a:avLst/>
          </a:prstGeom>
          <a:noFill/>
          <a:ln w="9525">
            <a:noFill/>
            <a:miter lim="800000"/>
            <a:headEnd/>
            <a:tailEnd/>
          </a:ln>
        </p:spPr>
      </p:pic>
      <p:sp>
        <p:nvSpPr>
          <p:cNvPr id="8" name="1 Título"/>
          <p:cNvSpPr txBox="1">
            <a:spLocks/>
          </p:cNvSpPr>
          <p:nvPr/>
        </p:nvSpPr>
        <p:spPr bwMode="auto">
          <a:xfrm>
            <a:off x="361950" y="303213"/>
            <a:ext cx="7794625" cy="812800"/>
          </a:xfrm>
          <a:prstGeom prst="rect">
            <a:avLst/>
          </a:prstGeom>
          <a:noFill/>
          <a:ln w="9525">
            <a:noFill/>
            <a:miter lim="800000"/>
            <a:headEnd/>
            <a:tailEnd/>
          </a:ln>
        </p:spPr>
        <p:txBody>
          <a:bodyPr lIns="102870" tIns="51435" rIns="102870" bIns="51435" anchor="ctr"/>
          <a:lstStyle/>
          <a:p>
            <a:pPr algn="ctr">
              <a:lnSpc>
                <a:spcPts val="2500"/>
              </a:lnSpc>
            </a:pPr>
            <a:r>
              <a:rPr lang="es-AR" sz="2800" i="1">
                <a:latin typeface="Calibri" pitchFamily="34" charset="0"/>
              </a:rPr>
              <a:t>Dispositivos de Protección Contactos Indirectos: </a:t>
            </a:r>
            <a:r>
              <a:rPr lang="es-AR" sz="2800" i="1">
                <a:solidFill>
                  <a:srgbClr val="FF0000"/>
                </a:solidFill>
                <a:latin typeface="Calibri" pitchFamily="34" charset="0"/>
              </a:rPr>
              <a:t>Interruptor Diferencial</a:t>
            </a:r>
            <a:r>
              <a:rPr lang="es-AR" sz="4400" i="1">
                <a:solidFill>
                  <a:srgbClr val="FF0000"/>
                </a:solidFill>
                <a:latin typeface="Calibri" pitchFamily="34" charset="0"/>
              </a:rPr>
              <a:t> </a:t>
            </a:r>
            <a:endParaRPr lang="es-AR" sz="4100" i="1">
              <a:solidFill>
                <a:srgbClr val="FF0000"/>
              </a:solidFill>
              <a:latin typeface="Calibri" pitchFamily="34" charset="0"/>
            </a:endParaRPr>
          </a:p>
        </p:txBody>
      </p:sp>
      <p:graphicFrame>
        <p:nvGraphicFramePr>
          <p:cNvPr id="25610" name="Object 10"/>
          <p:cNvGraphicFramePr>
            <a:graphicFrameLocks noChangeAspect="1"/>
          </p:cNvGraphicFramePr>
          <p:nvPr>
            <p:ph/>
          </p:nvPr>
        </p:nvGraphicFramePr>
        <p:xfrm>
          <a:off x="539750" y="1331913"/>
          <a:ext cx="6043613" cy="5765800"/>
        </p:xfrm>
        <a:graphic>
          <a:graphicData uri="http://schemas.openxmlformats.org/presentationml/2006/ole">
            <p:oleObj spid="_x0000_s1026" name="CorelDRAW" r:id="rId4" imgW="6338160" imgH="6054120" progId="CorelDRAW.Graphic.11">
              <p:embed/>
            </p:oleObj>
          </a:graphicData>
        </a:graphic>
      </p:graphicFrame>
      <p:sp>
        <p:nvSpPr>
          <p:cNvPr id="4" name="3 Marcador de pie de página"/>
          <p:cNvSpPr txBox="1">
            <a:spLocks noGrp="1"/>
          </p:cNvSpPr>
          <p:nvPr/>
        </p:nvSpPr>
        <p:spPr>
          <a:xfrm>
            <a:off x="3567113" y="7008813"/>
            <a:ext cx="3306762" cy="401637"/>
          </a:xfrm>
          <a:prstGeom prst="rect">
            <a:avLst/>
          </a:prstGeom>
          <a:noFill/>
        </p:spPr>
        <p:txBody>
          <a:bodyPr lIns="102870" tIns="51435" rIns="102870" bIns="51435" anchor="ctr"/>
          <a:lstStyle/>
          <a:p>
            <a:pPr algn="ctr" fontAlgn="auto">
              <a:spcBef>
                <a:spcPts val="0"/>
              </a:spcBef>
              <a:spcAft>
                <a:spcPts val="0"/>
              </a:spcAft>
              <a:defRPr/>
            </a:pPr>
            <a:r>
              <a:rPr lang="es-AR" sz="1400">
                <a:solidFill>
                  <a:schemeClr val="tx1">
                    <a:tint val="75000"/>
                  </a:schemeClr>
                </a:solidFill>
                <a:latin typeface="+mn-lt"/>
              </a:rPr>
              <a:t>Autor: M.A.R.F - 2011- Salta</a:t>
            </a:r>
          </a:p>
        </p:txBody>
      </p:sp>
      <p:sp>
        <p:nvSpPr>
          <p:cNvPr id="25614" name="Rectangle 13"/>
          <p:cNvSpPr>
            <a:spLocks noChangeArrowheads="1"/>
          </p:cNvSpPr>
          <p:nvPr/>
        </p:nvSpPr>
        <p:spPr bwMode="auto">
          <a:xfrm>
            <a:off x="9612313" y="7021513"/>
            <a:ext cx="466725" cy="396875"/>
          </a:xfrm>
          <a:prstGeom prst="rect">
            <a:avLst/>
          </a:prstGeom>
          <a:noFill/>
          <a:ln w="9525">
            <a:noFill/>
            <a:miter lim="800000"/>
            <a:headEnd/>
            <a:tailEnd/>
          </a:ln>
        </p:spPr>
        <p:txBody>
          <a:bodyPr wrap="none">
            <a:spAutoFit/>
          </a:bodyPr>
          <a:lstStyle/>
          <a:p>
            <a:pPr defTabSz="914400"/>
            <a:fld id="{5E6DC2D4-6405-4CE1-B0D9-B0E598E6E3A7}" type="slidenum">
              <a:rPr lang="es-AR">
                <a:solidFill>
                  <a:srgbClr val="898989"/>
                </a:solidFill>
              </a:rPr>
              <a:pPr defTabSz="914400"/>
              <a:t>4</a:t>
            </a:fld>
            <a:endParaRPr lang="es-ES_tradnl">
              <a:solidFill>
                <a:srgbClr val="898989"/>
              </a:solidFill>
            </a:endParaRPr>
          </a:p>
        </p:txBody>
      </p:sp>
      <p:sp>
        <p:nvSpPr>
          <p:cNvPr id="25615" name="Rectangle 16"/>
          <p:cNvSpPr>
            <a:spLocks noChangeArrowheads="1"/>
          </p:cNvSpPr>
          <p:nvPr/>
        </p:nvSpPr>
        <p:spPr bwMode="auto">
          <a:xfrm>
            <a:off x="6804025" y="1836738"/>
            <a:ext cx="3313113" cy="4981575"/>
          </a:xfrm>
          <a:prstGeom prst="rect">
            <a:avLst/>
          </a:prstGeom>
          <a:noFill/>
          <a:ln w="9525">
            <a:noFill/>
            <a:miter lim="800000"/>
            <a:headEnd/>
            <a:tailEnd/>
          </a:ln>
        </p:spPr>
        <p:txBody>
          <a:bodyPr>
            <a:spAutoFit/>
          </a:bodyPr>
          <a:lstStyle/>
          <a:p>
            <a:pPr defTabSz="914400"/>
            <a:r>
              <a:rPr lang="es-ES_tradnl" sz="1600" b="1" i="1"/>
              <a:t>La corriente de defecto, a través del toroidal, suministra la energía a un electroimán (EI) cuya parte móvil (la paleta A) se mantiene “pegada” por la atracción del imán permanente (IP). Cuando se alcanza el umbral de funcionamiento el electroimán anula la fuerza de atracción del imán permanente, la paleta móvil A, ayudada por un resorte R que acelera su rotación, abre entonces el circuito magnético y da la orden mecánica de apertura del interruptor del circuito controlado. El pulsador de prueba P, provoca una corriente se fuga para prueba del sistema de disparo</a:t>
            </a:r>
          </a:p>
        </p:txBody>
      </p:sp>
      <p:sp>
        <p:nvSpPr>
          <p:cNvPr id="25616" name="Text Box 17"/>
          <p:cNvSpPr txBox="1">
            <a:spLocks noChangeArrowheads="1"/>
          </p:cNvSpPr>
          <p:nvPr/>
        </p:nvSpPr>
        <p:spPr bwMode="auto">
          <a:xfrm>
            <a:off x="5868988" y="4068763"/>
            <a:ext cx="504825" cy="336550"/>
          </a:xfrm>
          <a:prstGeom prst="rect">
            <a:avLst/>
          </a:prstGeom>
          <a:noFill/>
          <a:ln w="9525">
            <a:noFill/>
            <a:miter lim="800000"/>
            <a:headEnd/>
            <a:tailEnd/>
          </a:ln>
        </p:spPr>
        <p:txBody>
          <a:bodyPr>
            <a:spAutoFit/>
          </a:bodyPr>
          <a:lstStyle/>
          <a:p>
            <a:pPr defTabSz="914400">
              <a:spcBef>
                <a:spcPct val="50000"/>
              </a:spcBef>
            </a:pPr>
            <a:r>
              <a:rPr lang="es-ES_tradnl" sz="1600"/>
              <a:t>EI</a:t>
            </a:r>
          </a:p>
        </p:txBody>
      </p:sp>
      <p:sp>
        <p:nvSpPr>
          <p:cNvPr id="25617" name="Text Box 18"/>
          <p:cNvSpPr txBox="1">
            <a:spLocks noChangeArrowheads="1"/>
          </p:cNvSpPr>
          <p:nvPr/>
        </p:nvSpPr>
        <p:spPr bwMode="auto">
          <a:xfrm>
            <a:off x="4716463" y="4067175"/>
            <a:ext cx="504825" cy="336550"/>
          </a:xfrm>
          <a:prstGeom prst="rect">
            <a:avLst/>
          </a:prstGeom>
          <a:noFill/>
          <a:ln w="9525">
            <a:noFill/>
            <a:miter lim="800000"/>
            <a:headEnd/>
            <a:tailEnd/>
          </a:ln>
        </p:spPr>
        <p:txBody>
          <a:bodyPr>
            <a:spAutoFit/>
          </a:bodyPr>
          <a:lstStyle/>
          <a:p>
            <a:pPr defTabSz="914400">
              <a:spcBef>
                <a:spcPct val="50000"/>
              </a:spcBef>
            </a:pPr>
            <a:r>
              <a:rPr lang="es-ES_tradnl" sz="1600"/>
              <a:t>A</a:t>
            </a:r>
          </a:p>
        </p:txBody>
      </p:sp>
      <p:sp>
        <p:nvSpPr>
          <p:cNvPr id="25618" name="Text Box 19"/>
          <p:cNvSpPr txBox="1">
            <a:spLocks noChangeArrowheads="1"/>
          </p:cNvSpPr>
          <p:nvPr/>
        </p:nvSpPr>
        <p:spPr bwMode="auto">
          <a:xfrm>
            <a:off x="5724525" y="2771775"/>
            <a:ext cx="504825" cy="336550"/>
          </a:xfrm>
          <a:prstGeom prst="rect">
            <a:avLst/>
          </a:prstGeom>
          <a:noFill/>
          <a:ln w="9525">
            <a:noFill/>
            <a:miter lim="800000"/>
            <a:headEnd/>
            <a:tailEnd/>
          </a:ln>
        </p:spPr>
        <p:txBody>
          <a:bodyPr>
            <a:spAutoFit/>
          </a:bodyPr>
          <a:lstStyle/>
          <a:p>
            <a:pPr defTabSz="914400">
              <a:spcBef>
                <a:spcPct val="50000"/>
              </a:spcBef>
            </a:pPr>
            <a:r>
              <a:rPr lang="es-ES_tradnl" sz="1600"/>
              <a:t>IP</a:t>
            </a:r>
          </a:p>
        </p:txBody>
      </p:sp>
      <p:sp>
        <p:nvSpPr>
          <p:cNvPr id="25619" name="Text Box 20"/>
          <p:cNvSpPr txBox="1">
            <a:spLocks noChangeArrowheads="1"/>
          </p:cNvSpPr>
          <p:nvPr/>
        </p:nvSpPr>
        <p:spPr bwMode="auto">
          <a:xfrm>
            <a:off x="5867400" y="1474788"/>
            <a:ext cx="504825" cy="336550"/>
          </a:xfrm>
          <a:prstGeom prst="rect">
            <a:avLst/>
          </a:prstGeom>
          <a:noFill/>
          <a:ln w="9525">
            <a:noFill/>
            <a:miter lim="800000"/>
            <a:headEnd/>
            <a:tailEnd/>
          </a:ln>
        </p:spPr>
        <p:txBody>
          <a:bodyPr>
            <a:spAutoFit/>
          </a:bodyPr>
          <a:lstStyle/>
          <a:p>
            <a:pPr defTabSz="914400">
              <a:spcBef>
                <a:spcPct val="50000"/>
              </a:spcBef>
            </a:pPr>
            <a:r>
              <a:rPr lang="es-ES_tradnl" sz="1600"/>
              <a:t>R</a:t>
            </a:r>
          </a:p>
        </p:txBody>
      </p:sp>
      <p:sp>
        <p:nvSpPr>
          <p:cNvPr id="25620" name="Text Box 21"/>
          <p:cNvSpPr txBox="1">
            <a:spLocks noChangeArrowheads="1"/>
          </p:cNvSpPr>
          <p:nvPr/>
        </p:nvSpPr>
        <p:spPr bwMode="auto">
          <a:xfrm>
            <a:off x="179388" y="4932363"/>
            <a:ext cx="504825" cy="336550"/>
          </a:xfrm>
          <a:prstGeom prst="rect">
            <a:avLst/>
          </a:prstGeom>
          <a:noFill/>
          <a:ln w="9525">
            <a:noFill/>
            <a:miter lim="800000"/>
            <a:headEnd/>
            <a:tailEnd/>
          </a:ln>
        </p:spPr>
        <p:txBody>
          <a:bodyPr>
            <a:spAutoFit/>
          </a:bodyPr>
          <a:lstStyle/>
          <a:p>
            <a:pPr defTabSz="914400">
              <a:spcBef>
                <a:spcPct val="50000"/>
              </a:spcBef>
            </a:pPr>
            <a:r>
              <a:rPr lang="es-ES_tradnl" sz="1600"/>
              <a:t>R1</a:t>
            </a:r>
          </a:p>
        </p:txBody>
      </p:sp>
      <p:sp>
        <p:nvSpPr>
          <p:cNvPr id="25621" name="Text Box 22"/>
          <p:cNvSpPr txBox="1">
            <a:spLocks noChangeArrowheads="1"/>
          </p:cNvSpPr>
          <p:nvPr/>
        </p:nvSpPr>
        <p:spPr bwMode="auto">
          <a:xfrm>
            <a:off x="466725" y="3922713"/>
            <a:ext cx="504825" cy="336550"/>
          </a:xfrm>
          <a:prstGeom prst="rect">
            <a:avLst/>
          </a:prstGeom>
          <a:noFill/>
          <a:ln w="9525">
            <a:noFill/>
            <a:miter lim="800000"/>
            <a:headEnd/>
            <a:tailEnd/>
          </a:ln>
        </p:spPr>
        <p:txBody>
          <a:bodyPr>
            <a:spAutoFit/>
          </a:bodyPr>
          <a:lstStyle/>
          <a:p>
            <a:pPr defTabSz="914400">
              <a:spcBef>
                <a:spcPct val="50000"/>
              </a:spcBef>
            </a:pPr>
            <a:r>
              <a:rPr lang="es-ES_tradnl" sz="1600"/>
              <a:t>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AEDB42FB-718B-4F83-97F6-960FE501CE4B}" type="slidenum">
              <a:rPr lang="es-AR" smtClean="0"/>
              <a:pPr>
                <a:defRPr/>
              </a:pPr>
              <a:t>5</a:t>
            </a:fld>
            <a:endParaRPr lang="es-AR"/>
          </a:p>
        </p:txBody>
      </p:sp>
      <p:sp>
        <p:nvSpPr>
          <p:cNvPr id="6" name="1 Título"/>
          <p:cNvSpPr txBox="1">
            <a:spLocks/>
          </p:cNvSpPr>
          <p:nvPr/>
        </p:nvSpPr>
        <p:spPr bwMode="auto">
          <a:xfrm>
            <a:off x="395958" y="324247"/>
            <a:ext cx="8026896" cy="1224136"/>
          </a:xfrm>
          <a:prstGeom prst="rect">
            <a:avLst/>
          </a:prstGeom>
          <a:noFill/>
          <a:ln w="9525">
            <a:noFill/>
            <a:miter lim="800000"/>
            <a:headEnd/>
            <a:tailEnd/>
          </a:ln>
        </p:spPr>
        <p:txBody>
          <a:bodyPr lIns="102870" tIns="51435" rIns="102870" bIns="51435" anchor="ctr"/>
          <a:lstStyle/>
          <a:p>
            <a:r>
              <a:rPr lang="es-AR" sz="2800" dirty="0">
                <a:solidFill>
                  <a:srgbClr val="FF0000"/>
                </a:solidFill>
                <a:latin typeface="Calibri" pitchFamily="34" charset="0"/>
              </a:rPr>
              <a:t>Valor de Resistencia de PAT admisibles para </a:t>
            </a:r>
            <a:r>
              <a:rPr lang="es-AR" sz="2800" dirty="0" smtClean="0">
                <a:solidFill>
                  <a:srgbClr val="FF0000"/>
                </a:solidFill>
                <a:latin typeface="Calibri" pitchFamily="34" charset="0"/>
              </a:rPr>
              <a:t>inmuebles para garantizar la Protección contra Contactos Indirectos</a:t>
            </a:r>
            <a:endParaRPr lang="es-AR" sz="2800" dirty="0">
              <a:solidFill>
                <a:srgbClr val="FF0000"/>
              </a:solidFill>
              <a:latin typeface="Calibri" pitchFamily="34" charset="0"/>
            </a:endParaRPr>
          </a:p>
        </p:txBody>
      </p:sp>
      <p:pic>
        <p:nvPicPr>
          <p:cNvPr id="16388"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pic>
        <p:nvPicPr>
          <p:cNvPr id="16389" name="Picture 2"/>
          <p:cNvPicPr>
            <a:picLocks noChangeAspect="1" noChangeArrowheads="1"/>
          </p:cNvPicPr>
          <p:nvPr/>
        </p:nvPicPr>
        <p:blipFill>
          <a:blip r:embed="rId3" cstate="print"/>
          <a:srcRect/>
          <a:stretch>
            <a:fillRect/>
          </a:stretch>
        </p:blipFill>
        <p:spPr bwMode="auto">
          <a:xfrm>
            <a:off x="1076325" y="1690688"/>
            <a:ext cx="8002588" cy="5132387"/>
          </a:xfrm>
          <a:prstGeom prst="rect">
            <a:avLst/>
          </a:prstGeom>
          <a:noFill/>
          <a:ln w="9525">
            <a:noFill/>
            <a:miter lim="800000"/>
            <a:headEnd/>
            <a:tailEnd/>
          </a:ln>
        </p:spPr>
      </p:pic>
    </p:spTree>
    <p:extLst>
      <p:ext uri="{BB962C8B-B14F-4D97-AF65-F5344CB8AC3E}">
        <p14:creationId xmlns:p14="http://schemas.microsoft.com/office/powerpoint/2010/main" xmlns="" val="3718598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pPr>
              <a:defRPr/>
            </a:pPr>
            <a:fld id="{9F6D1A99-428C-4FC2-9BC2-910B50042DDD}" type="slidenum">
              <a:rPr lang="es-AR" smtClean="0"/>
              <a:pPr>
                <a:defRPr/>
              </a:pPr>
              <a:t>6</a:t>
            </a:fld>
            <a:endParaRPr lang="es-AR"/>
          </a:p>
        </p:txBody>
      </p:sp>
      <p:pic>
        <p:nvPicPr>
          <p:cNvPr id="4098" name="Picture 2"/>
          <p:cNvPicPr>
            <a:picLocks noChangeAspect="1" noChangeArrowheads="1"/>
          </p:cNvPicPr>
          <p:nvPr/>
        </p:nvPicPr>
        <p:blipFill>
          <a:blip r:embed="rId2" cstate="print"/>
          <a:srcRect/>
          <a:stretch>
            <a:fillRect/>
          </a:stretch>
        </p:blipFill>
        <p:spPr bwMode="auto">
          <a:xfrm>
            <a:off x="505586" y="351607"/>
            <a:ext cx="6309543" cy="6587591"/>
          </a:xfrm>
          <a:prstGeom prst="rect">
            <a:avLst/>
          </a:prstGeom>
          <a:noFill/>
          <a:ln w="9525">
            <a:noFill/>
            <a:miter lim="800000"/>
            <a:headEnd/>
            <a:tailEnd/>
          </a:ln>
          <a:effectLst/>
        </p:spPr>
      </p:pic>
      <p:sp>
        <p:nvSpPr>
          <p:cNvPr id="10" name="1 Título"/>
          <p:cNvSpPr>
            <a:spLocks noGrp="1"/>
          </p:cNvSpPr>
          <p:nvPr>
            <p:ph type="title"/>
          </p:nvPr>
        </p:nvSpPr>
        <p:spPr>
          <a:xfrm>
            <a:off x="7077883" y="2218519"/>
            <a:ext cx="3204444" cy="1490674"/>
          </a:xfrm>
          <a:ln w="28575">
            <a:solidFill>
              <a:srgbClr val="FF0000"/>
            </a:solidFill>
          </a:ln>
        </p:spPr>
        <p:txBody>
          <a:bodyPr/>
          <a:lstStyle/>
          <a:p>
            <a:pPr eaLnBrk="1" hangingPunct="1"/>
            <a:r>
              <a:rPr lang="es-AR" sz="2800" b="1" dirty="0" smtClean="0">
                <a:solidFill>
                  <a:srgbClr val="FF0000"/>
                </a:solidFill>
              </a:rPr>
              <a:t>Corriente de defecto</a:t>
            </a:r>
            <a:br>
              <a:rPr lang="es-AR" sz="2800" b="1" dirty="0" smtClean="0">
                <a:solidFill>
                  <a:srgbClr val="FF0000"/>
                </a:solidFill>
              </a:rPr>
            </a:br>
            <a:r>
              <a:rPr lang="es-AR" sz="2800" b="1" dirty="0" smtClean="0">
                <a:solidFill>
                  <a:srgbClr val="FF0000"/>
                </a:solidFill>
              </a:rPr>
              <a:t> a Tierra TT (sin ID)</a:t>
            </a:r>
          </a:p>
        </p:txBody>
      </p:sp>
      <p:sp>
        <p:nvSpPr>
          <p:cNvPr id="12" name="11 CuadroTexto"/>
          <p:cNvSpPr txBox="1"/>
          <p:nvPr/>
        </p:nvSpPr>
        <p:spPr>
          <a:xfrm>
            <a:off x="5363370" y="6495275"/>
            <a:ext cx="857256" cy="400110"/>
          </a:xfrm>
          <a:prstGeom prst="rect">
            <a:avLst/>
          </a:prstGeom>
          <a:noFill/>
        </p:spPr>
        <p:txBody>
          <a:bodyPr wrap="square" rtlCol="0">
            <a:spAutoFit/>
          </a:bodyPr>
          <a:lstStyle/>
          <a:p>
            <a:r>
              <a:rPr lang="es-AR" dirty="0" smtClean="0">
                <a:solidFill>
                  <a:srgbClr val="FF0000"/>
                </a:solidFill>
              </a:rPr>
              <a:t>5,5A</a:t>
            </a:r>
            <a:endParaRPr lang="es-AR" dirty="0">
              <a:solidFill>
                <a:srgbClr val="FF0000"/>
              </a:solidFill>
            </a:endParaRPr>
          </a:p>
        </p:txBody>
      </p:sp>
      <p:sp>
        <p:nvSpPr>
          <p:cNvPr id="13" name="12 CuadroTexto"/>
          <p:cNvSpPr txBox="1"/>
          <p:nvPr/>
        </p:nvSpPr>
        <p:spPr>
          <a:xfrm>
            <a:off x="7077882" y="3852069"/>
            <a:ext cx="3204444" cy="3170099"/>
          </a:xfrm>
          <a:prstGeom prst="rect">
            <a:avLst/>
          </a:prstGeom>
          <a:noFill/>
        </p:spPr>
        <p:txBody>
          <a:bodyPr wrap="square" rtlCol="0">
            <a:spAutoFit/>
          </a:bodyPr>
          <a:lstStyle/>
          <a:p>
            <a:r>
              <a:rPr lang="es-AR" dirty="0" smtClean="0"/>
              <a:t>Ante una fuga franca de vivo a chasis, por Ley de Ohm:</a:t>
            </a:r>
          </a:p>
          <a:p>
            <a:pPr algn="ctr"/>
            <a:r>
              <a:rPr lang="es-AR" dirty="0" smtClean="0"/>
              <a:t>I = E/R</a:t>
            </a:r>
          </a:p>
          <a:p>
            <a:pPr algn="ctr"/>
            <a:r>
              <a:rPr lang="es-AR" dirty="0" smtClean="0"/>
              <a:t>I=220/(40+2)</a:t>
            </a:r>
          </a:p>
          <a:p>
            <a:pPr algn="ctr"/>
            <a:r>
              <a:rPr lang="es-AR" dirty="0" smtClean="0"/>
              <a:t>I=5.5 A</a:t>
            </a:r>
          </a:p>
          <a:p>
            <a:r>
              <a:rPr lang="es-AR" dirty="0" smtClean="0"/>
              <a:t>Despreciamos</a:t>
            </a:r>
          </a:p>
          <a:p>
            <a:r>
              <a:rPr lang="es-AR" dirty="0" smtClean="0"/>
              <a:t> la resistencia de los </a:t>
            </a:r>
            <a:br>
              <a:rPr lang="es-AR" dirty="0" smtClean="0"/>
            </a:br>
            <a:r>
              <a:rPr lang="es-AR" dirty="0" smtClean="0"/>
              <a:t>conductores</a:t>
            </a:r>
          </a:p>
          <a:p>
            <a:r>
              <a:rPr lang="es-AR" dirty="0" smtClean="0"/>
              <a:t>por ser de escaso valor</a:t>
            </a:r>
            <a:endParaRPr lang="es-AR" dirty="0"/>
          </a:p>
        </p:txBody>
      </p:sp>
      <p:sp>
        <p:nvSpPr>
          <p:cNvPr id="14" name="13 CuadroTexto"/>
          <p:cNvSpPr txBox="1"/>
          <p:nvPr/>
        </p:nvSpPr>
        <p:spPr>
          <a:xfrm>
            <a:off x="1219966" y="6495275"/>
            <a:ext cx="714380" cy="338554"/>
          </a:xfrm>
          <a:prstGeom prst="rect">
            <a:avLst/>
          </a:prstGeom>
          <a:noFill/>
        </p:spPr>
        <p:txBody>
          <a:bodyPr wrap="square" rtlCol="0">
            <a:spAutoFit/>
          </a:bodyPr>
          <a:lstStyle/>
          <a:p>
            <a:r>
              <a:rPr lang="es-AR" sz="1600" dirty="0" smtClean="0">
                <a:solidFill>
                  <a:srgbClr val="FF0000"/>
                </a:solidFill>
              </a:rPr>
              <a:t>2ohm</a:t>
            </a:r>
            <a:endParaRPr lang="es-AR" sz="1600" dirty="0">
              <a:solidFill>
                <a:srgbClr val="FF0000"/>
              </a:solidFill>
            </a:endParaRPr>
          </a:p>
        </p:txBody>
      </p:sp>
      <p:sp>
        <p:nvSpPr>
          <p:cNvPr id="15" name="14 CuadroTexto"/>
          <p:cNvSpPr txBox="1"/>
          <p:nvPr/>
        </p:nvSpPr>
        <p:spPr>
          <a:xfrm>
            <a:off x="3577420" y="6709589"/>
            <a:ext cx="1071570" cy="338554"/>
          </a:xfrm>
          <a:prstGeom prst="rect">
            <a:avLst/>
          </a:prstGeom>
          <a:noFill/>
        </p:spPr>
        <p:txBody>
          <a:bodyPr wrap="square" rtlCol="0">
            <a:spAutoFit/>
          </a:bodyPr>
          <a:lstStyle/>
          <a:p>
            <a:r>
              <a:rPr lang="es-AR" sz="1600" dirty="0" smtClean="0">
                <a:solidFill>
                  <a:srgbClr val="FF0000"/>
                </a:solidFill>
              </a:rPr>
              <a:t>40ohm</a:t>
            </a:r>
            <a:endParaRPr lang="es-AR" sz="1600" dirty="0">
              <a:solidFill>
                <a:srgbClr val="FF0000"/>
              </a:solidFill>
            </a:endParaRPr>
          </a:p>
        </p:txBody>
      </p:sp>
      <p:pic>
        <p:nvPicPr>
          <p:cNvPr id="11" name="Picture 2"/>
          <p:cNvPicPr>
            <a:picLocks noChangeAspect="1" noChangeArrowheads="1"/>
          </p:cNvPicPr>
          <p:nvPr/>
        </p:nvPicPr>
        <p:blipFill>
          <a:blip r:embed="rId3" cstate="print"/>
          <a:srcRect/>
          <a:stretch>
            <a:fillRect/>
          </a:stretch>
        </p:blipFill>
        <p:spPr bwMode="auto">
          <a:xfrm>
            <a:off x="8676878" y="108223"/>
            <a:ext cx="1667582" cy="1265807"/>
          </a:xfrm>
          <a:prstGeom prst="rect">
            <a:avLst/>
          </a:prstGeom>
          <a:noFill/>
          <a:ln w="9525">
            <a:noFill/>
            <a:miter lim="800000"/>
            <a:headEnd/>
            <a:tailEnd/>
          </a:ln>
        </p:spPr>
      </p:pic>
      <p:sp>
        <p:nvSpPr>
          <p:cNvPr id="16" name="3 Marcador de pie de página"/>
          <p:cNvSpPr>
            <a:spLocks noGrp="1"/>
          </p:cNvSpPr>
          <p:nvPr>
            <p:ph type="ftr" sz="quarter" idx="11"/>
          </p:nvPr>
        </p:nvSpPr>
        <p:spPr>
          <a:xfrm>
            <a:off x="1154504" y="7008814"/>
            <a:ext cx="8131980" cy="401637"/>
          </a:xfrm>
        </p:spPr>
        <p:txBody>
          <a:bodyPr/>
          <a:lstStyle/>
          <a:p>
            <a:pPr>
              <a:defRPr/>
            </a:pPr>
            <a:r>
              <a:rPr lang="es-AR" dirty="0" smtClean="0"/>
              <a:t>AIEAS – Matrícula Legajo 237/2012 – Resol. MG -249/2012                                      Autor: M.A.R.F - 2013- Salta</a:t>
            </a:r>
            <a:endParaRPr lang="es-AR" dirty="0"/>
          </a:p>
        </p:txBody>
      </p:sp>
    </p:spTree>
    <p:extLst>
      <p:ext uri="{BB962C8B-B14F-4D97-AF65-F5344CB8AC3E}">
        <p14:creationId xmlns:p14="http://schemas.microsoft.com/office/powerpoint/2010/main" xmlns="" val="3383519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AEDB42FB-718B-4F83-97F6-960FE501CE4B}" type="slidenum">
              <a:rPr lang="es-AR" smtClean="0"/>
              <a:pPr>
                <a:defRPr/>
              </a:pPr>
              <a:t>7</a:t>
            </a:fld>
            <a:endParaRPr lang="es-AR"/>
          </a:p>
        </p:txBody>
      </p:sp>
      <p:sp>
        <p:nvSpPr>
          <p:cNvPr id="6" name="1 Título"/>
          <p:cNvSpPr txBox="1">
            <a:spLocks/>
          </p:cNvSpPr>
          <p:nvPr/>
        </p:nvSpPr>
        <p:spPr bwMode="auto">
          <a:xfrm>
            <a:off x="361950" y="303213"/>
            <a:ext cx="8026896" cy="1263650"/>
          </a:xfrm>
          <a:prstGeom prst="rect">
            <a:avLst/>
          </a:prstGeom>
          <a:noFill/>
          <a:ln w="9525">
            <a:noFill/>
            <a:miter lim="800000"/>
            <a:headEnd/>
            <a:tailEnd/>
          </a:ln>
        </p:spPr>
        <p:txBody>
          <a:bodyPr lIns="102870" tIns="51435" rIns="102870" bIns="51435" anchor="ctr"/>
          <a:lstStyle/>
          <a:p>
            <a:pPr algn="ctr"/>
            <a:r>
              <a:rPr lang="es-AR" sz="2800" dirty="0">
                <a:solidFill>
                  <a:srgbClr val="FF0000"/>
                </a:solidFill>
                <a:latin typeface="Calibri" pitchFamily="34" charset="0"/>
              </a:rPr>
              <a:t>Valor de Resistencia de PAT admisibles para </a:t>
            </a:r>
            <a:r>
              <a:rPr lang="es-AR" sz="2800" dirty="0" smtClean="0">
                <a:solidFill>
                  <a:srgbClr val="FF0000"/>
                </a:solidFill>
                <a:latin typeface="Calibri" pitchFamily="34" charset="0"/>
              </a:rPr>
              <a:t>inmuebles para garantizar la Protección contra Contactos Indirectos</a:t>
            </a:r>
            <a:endParaRPr lang="es-AR" sz="2800" dirty="0">
              <a:solidFill>
                <a:srgbClr val="FF0000"/>
              </a:solidFill>
              <a:latin typeface="Calibri" pitchFamily="34" charset="0"/>
            </a:endParaRPr>
          </a:p>
        </p:txBody>
      </p:sp>
      <p:pic>
        <p:nvPicPr>
          <p:cNvPr id="16388"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sp>
        <p:nvSpPr>
          <p:cNvPr id="2" name="CuadroTexto 1"/>
          <p:cNvSpPr txBox="1"/>
          <p:nvPr/>
        </p:nvSpPr>
        <p:spPr>
          <a:xfrm>
            <a:off x="269628" y="1623180"/>
            <a:ext cx="6391026" cy="5262979"/>
          </a:xfrm>
          <a:prstGeom prst="rect">
            <a:avLst/>
          </a:prstGeom>
          <a:noFill/>
        </p:spPr>
        <p:txBody>
          <a:bodyPr wrap="square" rtlCol="0">
            <a:spAutoFit/>
          </a:bodyPr>
          <a:lstStyle/>
          <a:p>
            <a:r>
              <a:rPr lang="es-AR" dirty="0" smtClean="0"/>
              <a:t>Si consideramos un falla a tierra con una corriente igual a la sensibilidad de los interruptores indicado en la tabla anterior, y determinamos la tensión de contacto en el borne de conexión de la puesta a tierra (jabalina) aplicando la ecuación :</a:t>
            </a:r>
          </a:p>
          <a:p>
            <a:pPr algn="ctr"/>
            <a:r>
              <a:rPr lang="es-AR" sz="2800" b="1" i="1" dirty="0" err="1" smtClean="0">
                <a:latin typeface="Times New Roman" panose="02020603050405020304" pitchFamily="18" charset="0"/>
                <a:cs typeface="Times New Roman" panose="02020603050405020304" pitchFamily="18" charset="0"/>
              </a:rPr>
              <a:t>Vc</a:t>
            </a:r>
            <a:r>
              <a:rPr lang="es-AR" sz="2800" b="1" i="1" dirty="0" smtClean="0">
                <a:latin typeface="Times New Roman" panose="02020603050405020304" pitchFamily="18" charset="0"/>
                <a:cs typeface="Times New Roman" panose="02020603050405020304" pitchFamily="18" charset="0"/>
              </a:rPr>
              <a:t>= Id x Ra  </a:t>
            </a:r>
          </a:p>
          <a:p>
            <a:r>
              <a:rPr lang="es-AR" sz="1600" dirty="0" err="1" smtClean="0">
                <a:latin typeface="Times New Roman" panose="02020603050405020304" pitchFamily="18" charset="0"/>
                <a:cs typeface="Times New Roman" panose="02020603050405020304" pitchFamily="18" charset="0"/>
              </a:rPr>
              <a:t>Vc</a:t>
            </a:r>
            <a:r>
              <a:rPr lang="es-AR" sz="1600" dirty="0" smtClean="0">
                <a:latin typeface="Times New Roman" panose="02020603050405020304" pitchFamily="18" charset="0"/>
                <a:cs typeface="Times New Roman" panose="02020603050405020304" pitchFamily="18" charset="0"/>
              </a:rPr>
              <a:t> tensión de contacto: </a:t>
            </a:r>
          </a:p>
          <a:p>
            <a:r>
              <a:rPr lang="es-AR" sz="1600" dirty="0" smtClean="0">
                <a:latin typeface="Times New Roman" panose="02020603050405020304" pitchFamily="18" charset="0"/>
                <a:cs typeface="Times New Roman" panose="02020603050405020304" pitchFamily="18" charset="0"/>
              </a:rPr>
              <a:t>Id: sensibilidad o máxima corriente de falla antes del disparo del ID</a:t>
            </a:r>
            <a:br>
              <a:rPr lang="es-AR" sz="1600" dirty="0" smtClean="0">
                <a:latin typeface="Times New Roman" panose="02020603050405020304" pitchFamily="18" charset="0"/>
                <a:cs typeface="Times New Roman" panose="02020603050405020304" pitchFamily="18" charset="0"/>
              </a:rPr>
            </a:br>
            <a:r>
              <a:rPr lang="es-AR" sz="1600" dirty="0" smtClean="0">
                <a:latin typeface="Times New Roman" panose="02020603050405020304" pitchFamily="18" charset="0"/>
                <a:cs typeface="Times New Roman" panose="02020603050405020304" pitchFamily="18" charset="0"/>
              </a:rPr>
              <a:t>Ra: </a:t>
            </a:r>
            <a:r>
              <a:rPr lang="es-AR" sz="1600" dirty="0" smtClean="0"/>
              <a:t>resistencia de PAT</a:t>
            </a:r>
          </a:p>
          <a:p>
            <a:endParaRPr lang="es-AR" sz="1600" dirty="0" smtClean="0"/>
          </a:p>
          <a:p>
            <a:r>
              <a:rPr lang="es-AR" sz="1600" dirty="0" smtClean="0"/>
              <a:t>ID sensibilidad 20 A : </a:t>
            </a:r>
            <a:r>
              <a:rPr lang="es-AR" sz="1600" dirty="0" err="1" smtClean="0"/>
              <a:t>Vc</a:t>
            </a:r>
            <a:r>
              <a:rPr lang="es-AR" sz="1600" dirty="0" smtClean="0"/>
              <a:t>= 20 x 0,6 = 12v</a:t>
            </a:r>
          </a:p>
          <a:p>
            <a:r>
              <a:rPr lang="es-AR" sz="1600" dirty="0"/>
              <a:t>ID sensibilidad </a:t>
            </a:r>
            <a:r>
              <a:rPr lang="es-AR" sz="1600" dirty="0" smtClean="0"/>
              <a:t>10 </a:t>
            </a:r>
            <a:r>
              <a:rPr lang="es-AR" sz="1600" dirty="0"/>
              <a:t>A : </a:t>
            </a:r>
            <a:r>
              <a:rPr lang="es-AR" sz="1600" dirty="0" err="1"/>
              <a:t>Vc</a:t>
            </a:r>
            <a:r>
              <a:rPr lang="es-AR" sz="1600" dirty="0"/>
              <a:t>= </a:t>
            </a:r>
            <a:r>
              <a:rPr lang="es-AR" sz="1600" dirty="0" smtClean="0"/>
              <a:t>10 </a:t>
            </a:r>
            <a:r>
              <a:rPr lang="es-AR" sz="1600" dirty="0"/>
              <a:t>x </a:t>
            </a:r>
            <a:r>
              <a:rPr lang="es-AR" sz="1600" dirty="0" smtClean="0"/>
              <a:t>1,2 </a:t>
            </a:r>
            <a:r>
              <a:rPr lang="es-AR" sz="1600" dirty="0"/>
              <a:t>= </a:t>
            </a:r>
            <a:r>
              <a:rPr lang="es-AR" sz="1600" dirty="0" smtClean="0"/>
              <a:t>12v</a:t>
            </a:r>
          </a:p>
          <a:p>
            <a:r>
              <a:rPr lang="es-AR" sz="1600" dirty="0"/>
              <a:t>ID sensibilidad </a:t>
            </a:r>
            <a:r>
              <a:rPr lang="es-AR" sz="1600" dirty="0" smtClean="0"/>
              <a:t> 5 </a:t>
            </a:r>
            <a:r>
              <a:rPr lang="es-AR" sz="1600" dirty="0"/>
              <a:t>A : </a:t>
            </a:r>
            <a:r>
              <a:rPr lang="es-AR" sz="1600" dirty="0" err="1"/>
              <a:t>Vc</a:t>
            </a:r>
            <a:r>
              <a:rPr lang="es-AR" sz="1600" dirty="0"/>
              <a:t>= 20 x </a:t>
            </a:r>
            <a:r>
              <a:rPr lang="es-AR" sz="1600" dirty="0" smtClean="0"/>
              <a:t>2,4 </a:t>
            </a:r>
            <a:r>
              <a:rPr lang="es-AR" sz="1600" dirty="0"/>
              <a:t>= </a:t>
            </a:r>
            <a:r>
              <a:rPr lang="es-AR" sz="1600" dirty="0" smtClean="0"/>
              <a:t>12v</a:t>
            </a:r>
          </a:p>
          <a:p>
            <a:r>
              <a:rPr lang="es-AR" sz="1600" dirty="0"/>
              <a:t>ID sensibilidad  </a:t>
            </a:r>
            <a:r>
              <a:rPr lang="es-AR" sz="1600" dirty="0" smtClean="0"/>
              <a:t>3A </a:t>
            </a:r>
            <a:r>
              <a:rPr lang="es-AR" sz="1600" dirty="0"/>
              <a:t>: </a:t>
            </a:r>
            <a:r>
              <a:rPr lang="es-AR" sz="1600" dirty="0" err="1"/>
              <a:t>Vc</a:t>
            </a:r>
            <a:r>
              <a:rPr lang="es-AR" sz="1600" dirty="0"/>
              <a:t>= 20 x </a:t>
            </a:r>
            <a:r>
              <a:rPr lang="es-AR" sz="1600" dirty="0" smtClean="0"/>
              <a:t>4 </a:t>
            </a:r>
            <a:r>
              <a:rPr lang="es-AR" sz="1600" dirty="0"/>
              <a:t>= </a:t>
            </a:r>
            <a:r>
              <a:rPr lang="es-AR" sz="1600" dirty="0" smtClean="0"/>
              <a:t>12v</a:t>
            </a:r>
          </a:p>
          <a:p>
            <a:r>
              <a:rPr lang="es-AR" sz="1600" dirty="0"/>
              <a:t>ID sensibilidad  </a:t>
            </a:r>
            <a:r>
              <a:rPr lang="es-AR" sz="1600" dirty="0" smtClean="0"/>
              <a:t>1A </a:t>
            </a:r>
            <a:r>
              <a:rPr lang="es-AR" sz="1600" dirty="0"/>
              <a:t>: </a:t>
            </a:r>
            <a:r>
              <a:rPr lang="es-AR" sz="1600" dirty="0" err="1"/>
              <a:t>Vc</a:t>
            </a:r>
            <a:r>
              <a:rPr lang="es-AR" sz="1600" dirty="0"/>
              <a:t>= 20 x </a:t>
            </a:r>
            <a:r>
              <a:rPr lang="es-AR" sz="1600" dirty="0" smtClean="0"/>
              <a:t>12 </a:t>
            </a:r>
            <a:r>
              <a:rPr lang="es-AR" sz="1600" dirty="0"/>
              <a:t>= </a:t>
            </a:r>
            <a:r>
              <a:rPr lang="es-AR" sz="1600" dirty="0" smtClean="0"/>
              <a:t>12v</a:t>
            </a:r>
          </a:p>
          <a:p>
            <a:r>
              <a:rPr lang="es-AR" sz="1600" dirty="0"/>
              <a:t>ID sensibilidad  </a:t>
            </a:r>
            <a:r>
              <a:rPr lang="es-AR" sz="1600" dirty="0" smtClean="0"/>
              <a:t>0,500 </a:t>
            </a:r>
            <a:r>
              <a:rPr lang="es-AR" sz="1600" dirty="0"/>
              <a:t>A : </a:t>
            </a:r>
            <a:r>
              <a:rPr lang="es-AR" sz="1600" dirty="0" err="1"/>
              <a:t>Vc</a:t>
            </a:r>
            <a:r>
              <a:rPr lang="es-AR" sz="1600" dirty="0"/>
              <a:t>= </a:t>
            </a:r>
            <a:r>
              <a:rPr lang="es-AR" sz="1600" dirty="0" smtClean="0"/>
              <a:t>0,500 </a:t>
            </a:r>
            <a:r>
              <a:rPr lang="es-AR" sz="1600" dirty="0"/>
              <a:t>x </a:t>
            </a:r>
            <a:r>
              <a:rPr lang="es-AR" sz="1600" dirty="0" smtClean="0"/>
              <a:t>24 </a:t>
            </a:r>
            <a:r>
              <a:rPr lang="es-AR" sz="1600" dirty="0"/>
              <a:t>= </a:t>
            </a:r>
            <a:r>
              <a:rPr lang="es-AR" sz="1600" dirty="0" smtClean="0"/>
              <a:t>12v</a:t>
            </a:r>
          </a:p>
          <a:p>
            <a:r>
              <a:rPr lang="es-AR" sz="1600" dirty="0"/>
              <a:t>ID sensibilidad  </a:t>
            </a:r>
            <a:r>
              <a:rPr lang="es-AR" sz="1600" dirty="0" smtClean="0"/>
              <a:t>0,300 </a:t>
            </a:r>
            <a:r>
              <a:rPr lang="es-AR" sz="1600" dirty="0"/>
              <a:t>A : </a:t>
            </a:r>
            <a:r>
              <a:rPr lang="es-AR" sz="1600" dirty="0" err="1"/>
              <a:t>Vc</a:t>
            </a:r>
            <a:r>
              <a:rPr lang="es-AR" sz="1600" dirty="0"/>
              <a:t>= </a:t>
            </a:r>
            <a:r>
              <a:rPr lang="es-AR" sz="1600" dirty="0" smtClean="0"/>
              <a:t>0,300 </a:t>
            </a:r>
            <a:r>
              <a:rPr lang="es-AR" sz="1600" dirty="0"/>
              <a:t>x </a:t>
            </a:r>
            <a:r>
              <a:rPr lang="es-AR" sz="1600" dirty="0" smtClean="0"/>
              <a:t>40 </a:t>
            </a:r>
            <a:r>
              <a:rPr lang="es-AR" sz="1600" dirty="0"/>
              <a:t>= </a:t>
            </a:r>
            <a:r>
              <a:rPr lang="es-AR" sz="1600" dirty="0" smtClean="0"/>
              <a:t>12v</a:t>
            </a:r>
          </a:p>
          <a:p>
            <a:r>
              <a:rPr lang="es-AR" sz="1600" dirty="0"/>
              <a:t>ID sensibilidad  </a:t>
            </a:r>
            <a:r>
              <a:rPr lang="es-AR" sz="1600" dirty="0" smtClean="0"/>
              <a:t>0,100 </a:t>
            </a:r>
            <a:r>
              <a:rPr lang="es-AR" sz="1600" dirty="0"/>
              <a:t>A : </a:t>
            </a:r>
            <a:r>
              <a:rPr lang="es-AR" sz="1600" dirty="0" err="1"/>
              <a:t>Vc</a:t>
            </a:r>
            <a:r>
              <a:rPr lang="es-AR" sz="1600" dirty="0"/>
              <a:t>= </a:t>
            </a:r>
            <a:r>
              <a:rPr lang="es-AR" sz="1600" dirty="0" smtClean="0"/>
              <a:t>0,100 </a:t>
            </a:r>
            <a:r>
              <a:rPr lang="es-AR" sz="1600" dirty="0"/>
              <a:t>x 40 = </a:t>
            </a:r>
            <a:r>
              <a:rPr lang="es-AR" sz="1600" dirty="0" smtClean="0"/>
              <a:t>4v</a:t>
            </a:r>
            <a:endParaRPr lang="es-AR" sz="1600" dirty="0"/>
          </a:p>
          <a:p>
            <a:r>
              <a:rPr lang="es-AR" sz="1600" dirty="0" smtClean="0"/>
              <a:t>ID </a:t>
            </a:r>
            <a:r>
              <a:rPr lang="es-AR" sz="1600" dirty="0"/>
              <a:t>sensibilidad  </a:t>
            </a:r>
            <a:r>
              <a:rPr lang="es-AR" sz="1600" dirty="0" smtClean="0"/>
              <a:t>0,03A </a:t>
            </a:r>
            <a:r>
              <a:rPr lang="es-AR" sz="1600" dirty="0"/>
              <a:t>: </a:t>
            </a:r>
            <a:r>
              <a:rPr lang="es-AR" sz="1600" dirty="0" err="1"/>
              <a:t>Vc</a:t>
            </a:r>
            <a:r>
              <a:rPr lang="es-AR" sz="1600" dirty="0"/>
              <a:t>= </a:t>
            </a:r>
            <a:r>
              <a:rPr lang="es-AR" sz="1600" dirty="0" smtClean="0"/>
              <a:t>0,03 </a:t>
            </a:r>
            <a:r>
              <a:rPr lang="es-AR" sz="1600" dirty="0"/>
              <a:t>x </a:t>
            </a:r>
            <a:r>
              <a:rPr lang="es-AR" sz="1600" dirty="0" smtClean="0"/>
              <a:t>40 </a:t>
            </a:r>
            <a:r>
              <a:rPr lang="es-AR" sz="1600" dirty="0"/>
              <a:t>= </a:t>
            </a:r>
            <a:r>
              <a:rPr lang="es-AR" sz="1600" dirty="0" smtClean="0"/>
              <a:t>1.2v</a:t>
            </a:r>
            <a:endParaRPr lang="es-AR" sz="1600" dirty="0"/>
          </a:p>
        </p:txBody>
      </p:sp>
      <p:sp>
        <p:nvSpPr>
          <p:cNvPr id="7" name="CuadroTexto 6"/>
          <p:cNvSpPr txBox="1"/>
          <p:nvPr/>
        </p:nvSpPr>
        <p:spPr>
          <a:xfrm>
            <a:off x="6156598" y="3780631"/>
            <a:ext cx="3888432" cy="3170099"/>
          </a:xfrm>
          <a:prstGeom prst="rect">
            <a:avLst/>
          </a:prstGeom>
          <a:noFill/>
          <a:ln w="38100">
            <a:solidFill>
              <a:srgbClr val="FF0000"/>
            </a:solidFill>
          </a:ln>
        </p:spPr>
        <p:txBody>
          <a:bodyPr wrap="square" rtlCol="0">
            <a:spAutoFit/>
          </a:bodyPr>
          <a:lstStyle/>
          <a:p>
            <a:r>
              <a:rPr lang="es-AR" dirty="0" smtClean="0"/>
              <a:t>IMPORTANTE:  LA TENSIÓN DE CONTACTO EN TODOS LOS CASOS NO SOBREPASA EL VALOR ADMITIDO POR LA NORMA (24V) NO OBSTANTE, SOLO EL ID </a:t>
            </a:r>
            <a:r>
              <a:rPr lang="es-AR" dirty="0" smtClean="0"/>
              <a:t>CON SENSIBILIDAD MENOR O IGUAL A</a:t>
            </a:r>
            <a:r>
              <a:rPr lang="es-AR" dirty="0" smtClean="0"/>
              <a:t> </a:t>
            </a:r>
            <a:r>
              <a:rPr lang="es-AR" dirty="0" smtClean="0"/>
              <a:t>30mA PUEDE SER USADO EN CIRCUITOS TERMINALES</a:t>
            </a:r>
            <a:endParaRPr lang="es-AR" dirty="0"/>
          </a:p>
        </p:txBody>
      </p:sp>
    </p:spTree>
    <p:extLst>
      <p:ext uri="{BB962C8B-B14F-4D97-AF65-F5344CB8AC3E}">
        <p14:creationId xmlns:p14="http://schemas.microsoft.com/office/powerpoint/2010/main" xmlns="" val="4093047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006577" y="2066119"/>
            <a:ext cx="2143140" cy="3214710"/>
          </a:xfrm>
        </p:spPr>
        <p:txBody>
          <a:bodyPr/>
          <a:lstStyle/>
          <a:p>
            <a:pPr eaLnBrk="1" hangingPunct="1"/>
            <a:r>
              <a:rPr lang="es-AR" sz="2800" dirty="0" smtClean="0"/>
              <a:t>Esquema </a:t>
            </a:r>
            <a:br>
              <a:rPr lang="es-AR" sz="2800" dirty="0" smtClean="0"/>
            </a:br>
            <a:r>
              <a:rPr lang="es-AR" sz="2800" dirty="0" smtClean="0"/>
              <a:t>de conexión</a:t>
            </a:r>
            <a:br>
              <a:rPr lang="es-AR" sz="2800" dirty="0" smtClean="0"/>
            </a:br>
            <a:r>
              <a:rPr lang="es-AR" sz="2800" dirty="0" smtClean="0"/>
              <a:t> a Tierra TT</a:t>
            </a:r>
          </a:p>
        </p:txBody>
      </p:sp>
      <p:sp>
        <p:nvSpPr>
          <p:cNvPr id="9" name="8 Marcador de número de diapositiva"/>
          <p:cNvSpPr>
            <a:spLocks noGrp="1"/>
          </p:cNvSpPr>
          <p:nvPr>
            <p:ph type="sldNum" sz="quarter" idx="12"/>
          </p:nvPr>
        </p:nvSpPr>
        <p:spPr/>
        <p:txBody>
          <a:bodyPr/>
          <a:lstStyle/>
          <a:p>
            <a:pPr>
              <a:defRPr/>
            </a:pPr>
            <a:fld id="{06372F6F-2E7E-4288-A2E9-7FAF9D759B16}" type="slidenum">
              <a:rPr lang="es-AR"/>
              <a:pPr>
                <a:defRPr/>
              </a:pPr>
              <a:t>8</a:t>
            </a:fld>
            <a:endParaRPr lang="es-AR"/>
          </a:p>
        </p:txBody>
      </p:sp>
      <p:pic>
        <p:nvPicPr>
          <p:cNvPr id="1026" name="Picture 2"/>
          <p:cNvPicPr>
            <a:picLocks noChangeAspect="1" noChangeArrowheads="1"/>
          </p:cNvPicPr>
          <p:nvPr/>
        </p:nvPicPr>
        <p:blipFill>
          <a:blip r:embed="rId2" cstate="print"/>
          <a:srcRect/>
          <a:stretch>
            <a:fillRect/>
          </a:stretch>
        </p:blipFill>
        <p:spPr bwMode="auto">
          <a:xfrm>
            <a:off x="934214" y="208731"/>
            <a:ext cx="6374374" cy="6778454"/>
          </a:xfrm>
          <a:prstGeom prst="rect">
            <a:avLst/>
          </a:prstGeom>
          <a:noFill/>
          <a:ln w="9525">
            <a:noFill/>
            <a:miter lim="800000"/>
            <a:headEnd/>
            <a:tailEnd/>
          </a:ln>
          <a:effectLst/>
        </p:spPr>
      </p:pic>
      <p:pic>
        <p:nvPicPr>
          <p:cNvPr id="7" name="Picture 2"/>
          <p:cNvPicPr>
            <a:picLocks noChangeAspect="1" noChangeArrowheads="1"/>
          </p:cNvPicPr>
          <p:nvPr/>
        </p:nvPicPr>
        <p:blipFill>
          <a:blip r:embed="rId3" cstate="print"/>
          <a:srcRect/>
          <a:stretch>
            <a:fillRect/>
          </a:stretch>
        </p:blipFill>
        <p:spPr bwMode="auto">
          <a:xfrm>
            <a:off x="8676878" y="108223"/>
            <a:ext cx="1667582" cy="1265807"/>
          </a:xfrm>
          <a:prstGeom prst="rect">
            <a:avLst/>
          </a:prstGeom>
          <a:noFill/>
          <a:ln w="9525">
            <a:noFill/>
            <a:miter lim="800000"/>
            <a:headEnd/>
            <a:tailEnd/>
          </a:ln>
        </p:spPr>
      </p:pic>
      <p:sp>
        <p:nvSpPr>
          <p:cNvPr id="8" name="3 Marcador de pie de página"/>
          <p:cNvSpPr>
            <a:spLocks noGrp="1"/>
          </p:cNvSpPr>
          <p:nvPr>
            <p:ph type="ftr" sz="quarter" idx="11"/>
          </p:nvPr>
        </p:nvSpPr>
        <p:spPr>
          <a:xfrm>
            <a:off x="1154504" y="7008814"/>
            <a:ext cx="8131980" cy="401637"/>
          </a:xfrm>
        </p:spPr>
        <p:txBody>
          <a:bodyPr/>
          <a:lstStyle/>
          <a:p>
            <a:pPr>
              <a:defRPr/>
            </a:pPr>
            <a:r>
              <a:rPr lang="es-AR" dirty="0" smtClean="0"/>
              <a:t>AIEAS – Matrícula Legajo 237/2012 – Resol. MG -249/2012                                      Autor: M.A.R.F - 2013- Salta</a:t>
            </a:r>
            <a:endParaRPr lang="es-AR" dirty="0"/>
          </a:p>
        </p:txBody>
      </p:sp>
    </p:spTree>
    <p:extLst>
      <p:ext uri="{BB962C8B-B14F-4D97-AF65-F5344CB8AC3E}">
        <p14:creationId xmlns:p14="http://schemas.microsoft.com/office/powerpoint/2010/main" xmlns="" val="23441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pPr>
              <a:defRPr/>
            </a:pPr>
            <a:fld id="{9F6D1A99-428C-4FC2-9BC2-910B50042DDD}" type="slidenum">
              <a:rPr lang="es-AR" smtClean="0"/>
              <a:pPr>
                <a:defRPr/>
              </a:pPr>
              <a:t>9</a:t>
            </a:fld>
            <a:endParaRPr lang="es-AR"/>
          </a:p>
        </p:txBody>
      </p:sp>
      <p:pic>
        <p:nvPicPr>
          <p:cNvPr id="2050" name="Picture 2"/>
          <p:cNvPicPr>
            <a:picLocks noChangeAspect="1" noChangeArrowheads="1"/>
          </p:cNvPicPr>
          <p:nvPr/>
        </p:nvPicPr>
        <p:blipFill>
          <a:blip r:embed="rId2" cstate="print"/>
          <a:srcRect/>
          <a:stretch>
            <a:fillRect/>
          </a:stretch>
        </p:blipFill>
        <p:spPr bwMode="auto">
          <a:xfrm>
            <a:off x="1005652" y="200533"/>
            <a:ext cx="6738171" cy="7035108"/>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a:stretch>
            <a:fillRect/>
          </a:stretch>
        </p:blipFill>
        <p:spPr bwMode="auto">
          <a:xfrm>
            <a:off x="8676878" y="108223"/>
            <a:ext cx="1667582" cy="1265807"/>
          </a:xfrm>
          <a:prstGeom prst="rect">
            <a:avLst/>
          </a:prstGeom>
          <a:noFill/>
          <a:ln w="9525">
            <a:noFill/>
            <a:miter lim="800000"/>
            <a:headEnd/>
            <a:tailEnd/>
          </a:ln>
        </p:spPr>
      </p:pic>
      <p:sp>
        <p:nvSpPr>
          <p:cNvPr id="9" name="3 Marcador de pie de página"/>
          <p:cNvSpPr>
            <a:spLocks noGrp="1"/>
          </p:cNvSpPr>
          <p:nvPr>
            <p:ph type="ftr" sz="quarter" idx="11"/>
          </p:nvPr>
        </p:nvSpPr>
        <p:spPr>
          <a:xfrm>
            <a:off x="1154504" y="7008814"/>
            <a:ext cx="8131980" cy="401637"/>
          </a:xfrm>
        </p:spPr>
        <p:txBody>
          <a:bodyPr/>
          <a:lstStyle/>
          <a:p>
            <a:pPr>
              <a:defRPr/>
            </a:pPr>
            <a:r>
              <a:rPr lang="es-AR" dirty="0" smtClean="0"/>
              <a:t>AIEAS – Matrícula Legajo 237/2012 – Resol. MG -249/2012                                      Autor: M.A.R.F - 2013- Salta</a:t>
            </a:r>
            <a:endParaRPr lang="es-AR" dirty="0"/>
          </a:p>
        </p:txBody>
      </p:sp>
      <p:sp>
        <p:nvSpPr>
          <p:cNvPr id="7" name="1 Título"/>
          <p:cNvSpPr txBox="1">
            <a:spLocks/>
          </p:cNvSpPr>
          <p:nvPr/>
        </p:nvSpPr>
        <p:spPr bwMode="auto">
          <a:xfrm>
            <a:off x="7956797" y="2218519"/>
            <a:ext cx="2325529" cy="2354200"/>
          </a:xfrm>
          <a:prstGeom prst="rect">
            <a:avLst/>
          </a:prstGeom>
          <a:noFill/>
          <a:ln w="28575">
            <a:solidFill>
              <a:srgbClr val="FF0000"/>
            </a:solidFill>
            <a:miter lim="800000"/>
            <a:headEnd/>
            <a:tailEnd/>
          </a:ln>
        </p:spPr>
        <p:txBody>
          <a:bodyPr vert="horz" wrap="square" lIns="102870" tIns="51435" rIns="102870" bIns="51435" numCol="1" anchor="ctr" anchorCtr="0" compatLnSpc="1">
            <a:prstTxWarp prst="textNoShape">
              <a:avLst/>
            </a:prstTxWarp>
          </a:bodyPr>
          <a:lstStyle>
            <a:lvl1pPr algn="ctr" defTabSz="1028700" rtl="0" eaLnBrk="0" fontAlgn="base" hangingPunct="0">
              <a:spcBef>
                <a:spcPct val="0"/>
              </a:spcBef>
              <a:spcAft>
                <a:spcPct val="0"/>
              </a:spcAft>
              <a:defRPr sz="5000" kern="1200">
                <a:solidFill>
                  <a:schemeClr val="tx1"/>
                </a:solidFill>
                <a:latin typeface="+mj-lt"/>
                <a:ea typeface="+mj-ea"/>
                <a:cs typeface="+mj-cs"/>
              </a:defRPr>
            </a:lvl1pPr>
            <a:lvl2pPr algn="ctr" defTabSz="1028700" rtl="0" eaLnBrk="0" fontAlgn="base" hangingPunct="0">
              <a:spcBef>
                <a:spcPct val="0"/>
              </a:spcBef>
              <a:spcAft>
                <a:spcPct val="0"/>
              </a:spcAft>
              <a:defRPr sz="5000">
                <a:solidFill>
                  <a:schemeClr val="tx1"/>
                </a:solidFill>
                <a:latin typeface="Calibri" pitchFamily="34" charset="0"/>
              </a:defRPr>
            </a:lvl2pPr>
            <a:lvl3pPr algn="ctr" defTabSz="1028700" rtl="0" eaLnBrk="0" fontAlgn="base" hangingPunct="0">
              <a:spcBef>
                <a:spcPct val="0"/>
              </a:spcBef>
              <a:spcAft>
                <a:spcPct val="0"/>
              </a:spcAft>
              <a:defRPr sz="5000">
                <a:solidFill>
                  <a:schemeClr val="tx1"/>
                </a:solidFill>
                <a:latin typeface="Calibri" pitchFamily="34" charset="0"/>
              </a:defRPr>
            </a:lvl3pPr>
            <a:lvl4pPr algn="ctr" defTabSz="1028700" rtl="0" eaLnBrk="0" fontAlgn="base" hangingPunct="0">
              <a:spcBef>
                <a:spcPct val="0"/>
              </a:spcBef>
              <a:spcAft>
                <a:spcPct val="0"/>
              </a:spcAft>
              <a:defRPr sz="5000">
                <a:solidFill>
                  <a:schemeClr val="tx1"/>
                </a:solidFill>
                <a:latin typeface="Calibri" pitchFamily="34" charset="0"/>
              </a:defRPr>
            </a:lvl4pPr>
            <a:lvl5pPr algn="ctr" defTabSz="1028700" rtl="0" eaLnBrk="0" fontAlgn="base" hangingPunct="0">
              <a:spcBef>
                <a:spcPct val="0"/>
              </a:spcBef>
              <a:spcAft>
                <a:spcPct val="0"/>
              </a:spcAft>
              <a:defRPr sz="5000">
                <a:solidFill>
                  <a:schemeClr val="tx1"/>
                </a:solidFill>
                <a:latin typeface="Calibri" pitchFamily="34" charset="0"/>
              </a:defRPr>
            </a:lvl5pPr>
            <a:lvl6pPr marL="457200" algn="ctr" defTabSz="1028700" rtl="0" fontAlgn="base">
              <a:spcBef>
                <a:spcPct val="0"/>
              </a:spcBef>
              <a:spcAft>
                <a:spcPct val="0"/>
              </a:spcAft>
              <a:defRPr sz="5000">
                <a:solidFill>
                  <a:schemeClr val="tx1"/>
                </a:solidFill>
                <a:latin typeface="Calibri" pitchFamily="34" charset="0"/>
              </a:defRPr>
            </a:lvl6pPr>
            <a:lvl7pPr marL="914400" algn="ctr" defTabSz="1028700" rtl="0" fontAlgn="base">
              <a:spcBef>
                <a:spcPct val="0"/>
              </a:spcBef>
              <a:spcAft>
                <a:spcPct val="0"/>
              </a:spcAft>
              <a:defRPr sz="5000">
                <a:solidFill>
                  <a:schemeClr val="tx1"/>
                </a:solidFill>
                <a:latin typeface="Calibri" pitchFamily="34" charset="0"/>
              </a:defRPr>
            </a:lvl7pPr>
            <a:lvl8pPr marL="1371600" algn="ctr" defTabSz="1028700" rtl="0" fontAlgn="base">
              <a:spcBef>
                <a:spcPct val="0"/>
              </a:spcBef>
              <a:spcAft>
                <a:spcPct val="0"/>
              </a:spcAft>
              <a:defRPr sz="5000">
                <a:solidFill>
                  <a:schemeClr val="tx1"/>
                </a:solidFill>
                <a:latin typeface="Calibri" pitchFamily="34" charset="0"/>
              </a:defRPr>
            </a:lvl8pPr>
            <a:lvl9pPr marL="1828800" algn="ctr" defTabSz="1028700" rtl="0" fontAlgn="base">
              <a:spcBef>
                <a:spcPct val="0"/>
              </a:spcBef>
              <a:spcAft>
                <a:spcPct val="0"/>
              </a:spcAft>
              <a:defRPr sz="5000">
                <a:solidFill>
                  <a:schemeClr val="tx1"/>
                </a:solidFill>
                <a:latin typeface="Calibri" pitchFamily="34" charset="0"/>
              </a:defRPr>
            </a:lvl9pPr>
          </a:lstStyle>
          <a:p>
            <a:pPr eaLnBrk="1" hangingPunct="1"/>
            <a:r>
              <a:rPr lang="es-AR" sz="2800" b="1" dirty="0" smtClean="0">
                <a:solidFill>
                  <a:srgbClr val="FF0000"/>
                </a:solidFill>
              </a:rPr>
              <a:t>Corriente de defecto</a:t>
            </a:r>
            <a:br>
              <a:rPr lang="es-AR" sz="2800" b="1" dirty="0" smtClean="0">
                <a:solidFill>
                  <a:srgbClr val="FF0000"/>
                </a:solidFill>
              </a:rPr>
            </a:br>
            <a:r>
              <a:rPr lang="es-AR" sz="2800" b="1" dirty="0" smtClean="0">
                <a:solidFill>
                  <a:srgbClr val="FF0000"/>
                </a:solidFill>
              </a:rPr>
              <a:t> a Tierra TT (con ID)</a:t>
            </a:r>
          </a:p>
        </p:txBody>
      </p:sp>
    </p:spTree>
    <p:extLst>
      <p:ext uri="{BB962C8B-B14F-4D97-AF65-F5344CB8AC3E}">
        <p14:creationId xmlns:p14="http://schemas.microsoft.com/office/powerpoint/2010/main" xmlns="" val="247296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E3E37AB1-58BF-4C2B-82A1-DBB5517053C5}" type="slidenum">
              <a:rPr lang="es-AR" smtClean="0"/>
              <a:pPr>
                <a:defRPr/>
              </a:pPr>
              <a:t>10</a:t>
            </a:fld>
            <a:endParaRPr lang="es-AR"/>
          </a:p>
        </p:txBody>
      </p:sp>
      <p:sp>
        <p:nvSpPr>
          <p:cNvPr id="6" name="1 Título"/>
          <p:cNvSpPr txBox="1">
            <a:spLocks/>
          </p:cNvSpPr>
          <p:nvPr/>
        </p:nvSpPr>
        <p:spPr bwMode="auto">
          <a:xfrm>
            <a:off x="362710" y="303213"/>
            <a:ext cx="7793865" cy="1191401"/>
          </a:xfrm>
          <a:prstGeom prst="rect">
            <a:avLst/>
          </a:prstGeom>
          <a:noFill/>
          <a:ln w="9525">
            <a:noFill/>
            <a:miter lim="800000"/>
            <a:headEnd/>
            <a:tailEnd/>
          </a:ln>
        </p:spPr>
        <p:txBody>
          <a:bodyPr vert="horz" wrap="square" lIns="102870" tIns="51435" rIns="102870" bIns="51435" numCol="1" anchor="ctr" anchorCtr="0" compatLnSpc="1">
            <a:prstTxWarp prst="textNoShape">
              <a:avLst/>
            </a:prstTxWarp>
          </a:bodyPr>
          <a:lstStyle/>
          <a:p>
            <a:pPr lvl="0" algn="ctr"/>
            <a:r>
              <a:rPr kumimoji="0" lang="es-AR" sz="4000" b="0" i="1" u="none" strike="noStrike" kern="1200" cap="none" spc="0" normalizeH="0" baseline="0" noProof="0" dirty="0" smtClean="0">
                <a:ln>
                  <a:noFill/>
                </a:ln>
                <a:solidFill>
                  <a:schemeClr val="tx1"/>
                </a:solidFill>
                <a:effectLst/>
                <a:uLnTx/>
                <a:uFillTx/>
                <a:latin typeface="+mj-lt"/>
                <a:ea typeface="+mj-ea"/>
                <a:cs typeface="+mj-cs"/>
              </a:rPr>
              <a:t>Análisis del recorridos de la corriente de falla a tierra</a:t>
            </a:r>
            <a:endParaRPr kumimoji="0" lang="es-AR" sz="4100" b="0" i="1" u="none" strike="noStrike" kern="1200" cap="none" spc="0" normalizeH="0" baseline="0" noProof="0" dirty="0" smtClean="0">
              <a:ln>
                <a:noFill/>
              </a:ln>
              <a:solidFill>
                <a:schemeClr val="tx1"/>
              </a:solidFill>
              <a:effectLst/>
              <a:uLnTx/>
              <a:uFillTx/>
              <a:latin typeface="+mj-lt"/>
              <a:ea typeface="+mj-ea"/>
              <a:cs typeface="+mj-cs"/>
            </a:endParaRPr>
          </a:p>
        </p:txBody>
      </p:sp>
      <p:pic>
        <p:nvPicPr>
          <p:cNvPr id="4098" name="Picture 2"/>
          <p:cNvPicPr>
            <a:picLocks noChangeAspect="1" noChangeArrowheads="1"/>
          </p:cNvPicPr>
          <p:nvPr/>
        </p:nvPicPr>
        <p:blipFill>
          <a:blip r:embed="rId3" cstate="print"/>
          <a:srcRect/>
          <a:stretch>
            <a:fillRect/>
          </a:stretch>
        </p:blipFill>
        <p:spPr bwMode="auto">
          <a:xfrm>
            <a:off x="273049" y="1617513"/>
            <a:ext cx="9288045" cy="5306389"/>
          </a:xfrm>
          <a:prstGeom prst="rect">
            <a:avLst/>
          </a:prstGeom>
          <a:noFill/>
          <a:ln w="9525">
            <a:noFill/>
            <a:miter lim="800000"/>
            <a:headEnd/>
            <a:tailEnd/>
          </a:ln>
          <a:effectLst/>
        </p:spPr>
      </p:pic>
      <p:pic>
        <p:nvPicPr>
          <p:cNvPr id="8" name="Picture 2"/>
          <p:cNvPicPr>
            <a:picLocks noChangeAspect="1" noChangeArrowheads="1"/>
          </p:cNvPicPr>
          <p:nvPr/>
        </p:nvPicPr>
        <p:blipFill>
          <a:blip r:embed="rId4" cstate="print"/>
          <a:srcRect/>
          <a:stretch>
            <a:fillRect/>
          </a:stretch>
        </p:blipFill>
        <p:spPr bwMode="auto">
          <a:xfrm>
            <a:off x="8676878" y="108223"/>
            <a:ext cx="1667582" cy="126580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22288" y="280169"/>
            <a:ext cx="6984222" cy="1283519"/>
          </a:xfrm>
        </p:spPr>
        <p:txBody>
          <a:bodyPr/>
          <a:lstStyle/>
          <a:p>
            <a:pPr lvl="0"/>
            <a:r>
              <a:rPr lang="es-AR" sz="3200" i="1" dirty="0" smtClean="0"/>
              <a:t>Análisis del recorridos de la corriente de falla a tierra</a:t>
            </a:r>
            <a:endParaRPr lang="es-AR" dirty="0"/>
          </a:p>
        </p:txBody>
      </p:sp>
      <p:sp>
        <p:nvSpPr>
          <p:cNvPr id="3" name="2 Marcador de contenido"/>
          <p:cNvSpPr>
            <a:spLocks noGrp="1"/>
          </p:cNvSpPr>
          <p:nvPr>
            <p:ph idx="1"/>
          </p:nvPr>
        </p:nvSpPr>
        <p:spPr>
          <a:xfrm>
            <a:off x="522288" y="1708929"/>
            <a:ext cx="9396412" cy="5357850"/>
          </a:xfrm>
        </p:spPr>
        <p:txBody>
          <a:bodyPr/>
          <a:lstStyle/>
          <a:p>
            <a:r>
              <a:rPr lang="es-AR" sz="2400" dirty="0" smtClean="0"/>
              <a:t>En ECT TT, cuando se produce una falla de aislación, el circuito de falla esta formado por:</a:t>
            </a:r>
          </a:p>
          <a:p>
            <a:pPr marL="216000" indent="-216000">
              <a:buFont typeface="+mj-lt"/>
              <a:buAutoNum type="alphaLcParenR"/>
            </a:pPr>
            <a:r>
              <a:rPr lang="es-AR" sz="2400" dirty="0" smtClean="0"/>
              <a:t>La impedancia del transformador de alimentación</a:t>
            </a:r>
          </a:p>
          <a:p>
            <a:pPr marL="216000" indent="-216000">
              <a:buFont typeface="+mj-lt"/>
              <a:buAutoNum type="alphaLcParenR"/>
            </a:pPr>
            <a:r>
              <a:rPr lang="es-AR" sz="2400" dirty="0" smtClean="0"/>
              <a:t>La impedancia del conductor de línea de alimentación</a:t>
            </a:r>
          </a:p>
          <a:p>
            <a:pPr marL="216000" indent="-216000">
              <a:buFont typeface="+mj-lt"/>
              <a:buAutoNum type="alphaLcParenR"/>
            </a:pPr>
            <a:r>
              <a:rPr lang="es-AR" sz="2400" dirty="0" smtClean="0"/>
              <a:t>El conductor de línea de alimentación del usuario el conductor de PE del usuario</a:t>
            </a:r>
          </a:p>
          <a:p>
            <a:pPr marL="216000" indent="-216000">
              <a:buFont typeface="+mj-lt"/>
              <a:buAutoNum type="alphaLcParenR"/>
            </a:pPr>
            <a:r>
              <a:rPr lang="es-AR" sz="2400" dirty="0" smtClean="0"/>
              <a:t>La impedancia del defecto (</a:t>
            </a:r>
            <a:r>
              <a:rPr lang="es-AR" sz="2400" dirty="0" err="1" smtClean="0"/>
              <a:t>Rd</a:t>
            </a:r>
            <a:r>
              <a:rPr lang="es-AR" sz="2400" dirty="0" smtClean="0"/>
              <a:t>) . En una falla franca de considera cero</a:t>
            </a:r>
          </a:p>
          <a:p>
            <a:pPr marL="216000" indent="-216000">
              <a:buFont typeface="+mj-lt"/>
              <a:buAutoNum type="alphaLcParenR"/>
            </a:pPr>
            <a:r>
              <a:rPr lang="es-AR" sz="2400" dirty="0" smtClean="0"/>
              <a:t>La Resistencia Rb de la </a:t>
            </a:r>
            <a:r>
              <a:rPr lang="es-AR" sz="2400" b="1" i="1" u="sng" dirty="0" err="1" smtClean="0"/>
              <a:t>pats</a:t>
            </a:r>
            <a:r>
              <a:rPr lang="es-AR" sz="2400" b="1" i="1" dirty="0" smtClean="0"/>
              <a:t> </a:t>
            </a:r>
            <a:r>
              <a:rPr lang="es-AR" sz="2400" dirty="0" smtClean="0"/>
              <a:t>o puesta a tierra del neutro del transformador de alimentación. (en general entre 1 y 2 ohm).</a:t>
            </a:r>
          </a:p>
          <a:p>
            <a:pPr marL="216000" indent="-216000">
              <a:buFont typeface="+mj-lt"/>
              <a:buAutoNum type="alphaLcParenR"/>
            </a:pPr>
            <a:r>
              <a:rPr lang="es-AR" sz="2400" dirty="0" smtClean="0"/>
              <a:t>La resistencia Ra de la puesta de protección </a:t>
            </a:r>
            <a:r>
              <a:rPr lang="es-AR" sz="2400" b="1" i="1" u="sng" dirty="0" err="1" smtClean="0"/>
              <a:t>patp</a:t>
            </a:r>
            <a:r>
              <a:rPr lang="es-AR" sz="2400" dirty="0" smtClean="0"/>
              <a:t> del usuario &lt; a 40ohm por RAEA.</a:t>
            </a:r>
          </a:p>
          <a:p>
            <a:pPr marL="216000" indent="-216000">
              <a:buNone/>
            </a:pPr>
            <a:r>
              <a:rPr lang="es-AR" sz="2400" b="1" i="1" u="sng" dirty="0" smtClean="0"/>
              <a:t>  Se desprecian por su bajo valor frente a Ra y Rb las impedancias indicadas de a) a d)</a:t>
            </a:r>
          </a:p>
          <a:p>
            <a:pPr marL="216000" indent="-216000">
              <a:buFont typeface="+mj-lt"/>
              <a:buAutoNum type="alphaLcParenR"/>
            </a:pPr>
            <a:endParaRPr lang="es-AR" sz="2400" dirty="0"/>
          </a:p>
        </p:txBody>
      </p:sp>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E3E37AB1-58BF-4C2B-82A1-DBB5517053C5}" type="slidenum">
              <a:rPr lang="es-AR" smtClean="0"/>
              <a:pPr>
                <a:defRPr/>
              </a:pPr>
              <a:t>11</a:t>
            </a:fld>
            <a:endParaRPr lang="es-AR"/>
          </a:p>
        </p:txBody>
      </p:sp>
      <p:pic>
        <p:nvPicPr>
          <p:cNvPr id="8" name="Picture 2"/>
          <p:cNvPicPr>
            <a:picLocks noChangeAspect="1" noChangeArrowheads="1"/>
          </p:cNvPicPr>
          <p:nvPr/>
        </p:nvPicPr>
        <p:blipFill>
          <a:blip r:embed="rId2" cstate="print"/>
          <a:srcRect/>
          <a:stretch>
            <a:fillRect/>
          </a:stretch>
        </p:blipFill>
        <p:spPr bwMode="auto">
          <a:xfrm>
            <a:off x="8676878" y="108223"/>
            <a:ext cx="1667582" cy="12658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62710" y="1763713"/>
            <a:ext cx="9555990" cy="4991100"/>
          </a:xfrm>
        </p:spPr>
        <p:txBody>
          <a:bodyPr/>
          <a:lstStyle/>
          <a:p>
            <a:pPr>
              <a:buNone/>
            </a:pPr>
            <a:r>
              <a:rPr lang="es-AR" sz="2400" dirty="0" smtClean="0"/>
              <a:t>Si Rb = 2 ohm y Ra= 20ohm</a:t>
            </a:r>
          </a:p>
          <a:p>
            <a:pPr>
              <a:buNone/>
            </a:pPr>
            <a:r>
              <a:rPr lang="es-AR" sz="2400" dirty="0" smtClean="0"/>
              <a:t>La corriente de falla será: Id = 220/(2+20)= 10 A</a:t>
            </a:r>
          </a:p>
          <a:p>
            <a:pPr marL="0" indent="0">
              <a:buNone/>
            </a:pPr>
            <a:r>
              <a:rPr lang="es-AR" sz="2400" dirty="0" smtClean="0"/>
              <a:t>Despreciando la impedancia en los conductores. En estas condiciones en la masa de la maquina tendremos: </a:t>
            </a:r>
          </a:p>
          <a:p>
            <a:r>
              <a:rPr lang="es-AR" sz="2400" dirty="0" smtClean="0"/>
              <a:t>Ut= Id * Ra= 10 x 20 =  200v , </a:t>
            </a:r>
          </a:p>
          <a:p>
            <a:pPr marL="0" indent="0">
              <a:buNone/>
            </a:pPr>
            <a:r>
              <a:rPr lang="es-AR" sz="2400" dirty="0" smtClean="0"/>
              <a:t>los que deben ser desconectados en 60ms. Pero esta corriente  no será suficiente para disparar el PIA asociado al circuito, no limitándose la tensión peligrosa de contacto directo.</a:t>
            </a:r>
          </a:p>
          <a:p>
            <a:r>
              <a:rPr lang="es-AR" sz="2400" dirty="0" smtClean="0"/>
              <a:t> </a:t>
            </a:r>
            <a:r>
              <a:rPr lang="es-AR" sz="2400" b="1" i="1" u="sng" dirty="0" smtClean="0"/>
              <a:t>Por ello es imprescindible el uso de disyuntores diferenciales.</a:t>
            </a:r>
          </a:p>
          <a:p>
            <a:pPr marL="0" indent="0">
              <a:buNone/>
            </a:pPr>
            <a:r>
              <a:rPr lang="es-AR" sz="2400" dirty="0" smtClean="0"/>
              <a:t>La </a:t>
            </a:r>
            <a:r>
              <a:rPr lang="es-AR" sz="2400" dirty="0" err="1" smtClean="0"/>
              <a:t>Rpatp</a:t>
            </a:r>
            <a:r>
              <a:rPr lang="es-AR" sz="2400" dirty="0" smtClean="0"/>
              <a:t>&lt;40ohm en una instalación con un ID de </a:t>
            </a:r>
            <a:r>
              <a:rPr lang="es-AR" sz="2400" dirty="0" smtClean="0">
                <a:latin typeface="Times New Roman" pitchFamily="18" charset="0"/>
                <a:cs typeface="Times New Roman" pitchFamily="18" charset="0"/>
              </a:rPr>
              <a:t>I</a:t>
            </a:r>
            <a:r>
              <a:rPr lang="el-GR" sz="2400" dirty="0" smtClean="0">
                <a:latin typeface="Times New Roman" pitchFamily="18" charset="0"/>
                <a:cs typeface="Times New Roman" pitchFamily="18" charset="0"/>
              </a:rPr>
              <a:t>Δ</a:t>
            </a:r>
            <a:r>
              <a:rPr lang="es-AR" sz="2400" dirty="0" smtClean="0">
                <a:latin typeface="Times New Roman" pitchFamily="18" charset="0"/>
                <a:cs typeface="Times New Roman" pitchFamily="18" charset="0"/>
              </a:rPr>
              <a:t>n</a:t>
            </a:r>
            <a:r>
              <a:rPr lang="es-AR" sz="2400" dirty="0" smtClean="0"/>
              <a:t>≤3</a:t>
            </a:r>
            <a:r>
              <a:rPr lang="es-AR" sz="2400" dirty="0" smtClean="0">
                <a:latin typeface="Times New Roman" pitchFamily="18" charset="0"/>
                <a:cs typeface="Times New Roman" pitchFamily="18" charset="0"/>
              </a:rPr>
              <a:t>0mA</a:t>
            </a:r>
            <a:r>
              <a:rPr lang="es-AR" sz="2400" dirty="0" smtClean="0"/>
              <a:t> garantiza una tensión presunta de falla de 1.2v, muy por debajo de los 24v permitidos, pero nos garantiza que un aumento de la </a:t>
            </a:r>
            <a:r>
              <a:rPr lang="es-AR" sz="2400" dirty="0" err="1" smtClean="0"/>
              <a:t>Rpatp</a:t>
            </a:r>
            <a:r>
              <a:rPr lang="es-AR" sz="2400" dirty="0" smtClean="0"/>
              <a:t> por efecto del tiempo, la tensión de contacto no supere en valor admitido.</a:t>
            </a:r>
          </a:p>
          <a:p>
            <a:endParaRPr lang="es-AR" dirty="0"/>
          </a:p>
        </p:txBody>
      </p:sp>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E3E37AB1-58BF-4C2B-82A1-DBB5517053C5}" type="slidenum">
              <a:rPr lang="es-AR" smtClean="0"/>
              <a:pPr>
                <a:defRPr/>
              </a:pPr>
              <a:t>12</a:t>
            </a:fld>
            <a:endParaRPr lang="es-AR"/>
          </a:p>
        </p:txBody>
      </p:sp>
      <p:sp>
        <p:nvSpPr>
          <p:cNvPr id="6" name="1 Título"/>
          <p:cNvSpPr txBox="1">
            <a:spLocks/>
          </p:cNvSpPr>
          <p:nvPr/>
        </p:nvSpPr>
        <p:spPr bwMode="auto">
          <a:xfrm>
            <a:off x="362710" y="303213"/>
            <a:ext cx="7793865" cy="1191401"/>
          </a:xfrm>
          <a:prstGeom prst="rect">
            <a:avLst/>
          </a:prstGeom>
          <a:noFill/>
          <a:ln w="9525">
            <a:noFill/>
            <a:miter lim="800000"/>
            <a:headEnd/>
            <a:tailEnd/>
          </a:ln>
        </p:spPr>
        <p:txBody>
          <a:bodyPr vert="horz" wrap="square" lIns="102870" tIns="51435" rIns="102870" bIns="51435" numCol="1" anchor="ctr" anchorCtr="0" compatLnSpc="1">
            <a:prstTxWarp prst="textNoShape">
              <a:avLst/>
            </a:prstTxWarp>
          </a:bodyPr>
          <a:lstStyle/>
          <a:p>
            <a:pPr lvl="0" algn="ctr"/>
            <a:r>
              <a:rPr kumimoji="0" lang="es-AR" sz="4000" b="0" i="1" u="none" strike="noStrike" kern="1200" cap="none" spc="0" normalizeH="0" baseline="0" noProof="0" dirty="0" smtClean="0">
                <a:ln>
                  <a:noFill/>
                </a:ln>
                <a:solidFill>
                  <a:schemeClr val="tx1"/>
                </a:solidFill>
                <a:effectLst/>
                <a:uLnTx/>
                <a:uFillTx/>
                <a:latin typeface="+mj-lt"/>
                <a:ea typeface="+mj-ea"/>
                <a:cs typeface="+mj-cs"/>
              </a:rPr>
              <a:t>Dispositivos de Protección contra Contactos directos</a:t>
            </a:r>
            <a:r>
              <a:rPr kumimoji="0" lang="es-AR" sz="4000" b="0" i="1" u="none" strike="noStrike" kern="1200" cap="none" spc="0" normalizeH="0" noProof="0" dirty="0" smtClean="0">
                <a:ln>
                  <a:noFill/>
                </a:ln>
                <a:solidFill>
                  <a:schemeClr val="tx1"/>
                </a:solidFill>
                <a:effectLst/>
                <a:uLnTx/>
                <a:uFillTx/>
                <a:latin typeface="+mj-lt"/>
                <a:ea typeface="+mj-ea"/>
                <a:cs typeface="+mj-cs"/>
              </a:rPr>
              <a:t> e indirectos</a:t>
            </a:r>
            <a:endParaRPr kumimoji="0" lang="es-AR" sz="4100" b="0" i="1" u="none" strike="noStrike" kern="1200" cap="none" spc="0" normalizeH="0" baseline="0" noProof="0" dirty="0" smtClean="0">
              <a:ln>
                <a:noFill/>
              </a:ln>
              <a:solidFill>
                <a:schemeClr val="tx1"/>
              </a:solidFill>
              <a:effectLst/>
              <a:uLnTx/>
              <a:uFillTx/>
              <a:latin typeface="+mj-lt"/>
              <a:ea typeface="+mj-ea"/>
              <a:cs typeface="+mj-cs"/>
            </a:endParaRPr>
          </a:p>
        </p:txBody>
      </p:sp>
      <p:pic>
        <p:nvPicPr>
          <p:cNvPr id="8" name="Picture 2"/>
          <p:cNvPicPr>
            <a:picLocks noChangeAspect="1" noChangeArrowheads="1"/>
          </p:cNvPicPr>
          <p:nvPr/>
        </p:nvPicPr>
        <p:blipFill>
          <a:blip r:embed="rId2" cstate="print"/>
          <a:srcRect/>
          <a:stretch>
            <a:fillRect/>
          </a:stretch>
        </p:blipFill>
        <p:spPr bwMode="auto">
          <a:xfrm>
            <a:off x="8676878" y="108223"/>
            <a:ext cx="1667582" cy="126580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360000" indent="-360000">
              <a:buFont typeface="+mj-lt"/>
              <a:buAutoNum type="arabicPeriod"/>
            </a:pPr>
            <a:r>
              <a:rPr lang="es-AR" sz="2200" dirty="0" smtClean="0"/>
              <a:t>La protección diferencial </a:t>
            </a:r>
            <a:r>
              <a:rPr lang="es-AR" sz="2200" dirty="0" smtClean="0">
                <a:latin typeface="Times New Roman" pitchFamily="18" charset="0"/>
                <a:cs typeface="Times New Roman" pitchFamily="18" charset="0"/>
              </a:rPr>
              <a:t>I</a:t>
            </a:r>
            <a:r>
              <a:rPr lang="el-GR" sz="2200" dirty="0" smtClean="0">
                <a:latin typeface="Times New Roman" pitchFamily="18" charset="0"/>
                <a:cs typeface="Times New Roman" pitchFamily="18" charset="0"/>
              </a:rPr>
              <a:t>Δ</a:t>
            </a:r>
            <a:r>
              <a:rPr lang="es-AR" sz="2200" dirty="0" smtClean="0">
                <a:latin typeface="Times New Roman" pitchFamily="18" charset="0"/>
                <a:cs typeface="Times New Roman" pitchFamily="18" charset="0"/>
              </a:rPr>
              <a:t>n</a:t>
            </a:r>
            <a:r>
              <a:rPr lang="es-AR" sz="2200" dirty="0" smtClean="0"/>
              <a:t>≤3</a:t>
            </a:r>
            <a:r>
              <a:rPr lang="es-AR" sz="2200" dirty="0" smtClean="0">
                <a:latin typeface="Times New Roman" pitchFamily="18" charset="0"/>
                <a:cs typeface="Times New Roman" pitchFamily="18" charset="0"/>
              </a:rPr>
              <a:t>0mA</a:t>
            </a:r>
            <a:r>
              <a:rPr lang="es-AR" sz="2200" dirty="0" smtClean="0"/>
              <a:t> a la vez que protege </a:t>
            </a:r>
            <a:r>
              <a:rPr lang="es-AR" sz="2200" b="1" i="1" dirty="0" smtClean="0"/>
              <a:t>contra los contactos indirectos , </a:t>
            </a:r>
            <a:r>
              <a:rPr lang="es-AR" sz="2200" dirty="0" smtClean="0"/>
              <a:t>protege de los </a:t>
            </a:r>
            <a:r>
              <a:rPr lang="es-AR" sz="2200" b="1" i="1" dirty="0" smtClean="0"/>
              <a:t>contactos directos aumentado la protección que proporcionan contra dicho riesgo las medidas de protección básicas: </a:t>
            </a:r>
            <a:r>
              <a:rPr lang="es-AR" sz="2200" dirty="0" smtClean="0"/>
              <a:t>aislaciones, barreras, envolventes. ; brindando de esa forma una protección adicional complementaria contra el riesgo de contacto directo.</a:t>
            </a:r>
          </a:p>
          <a:p>
            <a:pPr marL="360000" indent="-360000">
              <a:buFont typeface="+mj-lt"/>
              <a:buAutoNum type="arabicPeriod"/>
            </a:pPr>
            <a:r>
              <a:rPr lang="es-AR" sz="2200" dirty="0" smtClean="0"/>
              <a:t>En viviendas y en oficinas donde encontramos operadores  BA1, la máxima corriente diferencial autorizada para la protección contra contactos indirectos es de 300mA. La resistencia de puesta a tierra </a:t>
            </a:r>
            <a:r>
              <a:rPr lang="es-AR" sz="2200" dirty="0" err="1" smtClean="0"/>
              <a:t>Rpat</a:t>
            </a:r>
            <a:r>
              <a:rPr lang="es-AR" sz="2200" dirty="0" smtClean="0"/>
              <a:t>, máxima permitida es de 40 ohm.</a:t>
            </a:r>
          </a:p>
          <a:p>
            <a:pPr marL="360000" indent="-360000">
              <a:buFont typeface="+mj-lt"/>
              <a:buAutoNum type="arabicPeriod"/>
            </a:pPr>
            <a:r>
              <a:rPr lang="es-AR" sz="2200" dirty="0" smtClean="0"/>
              <a:t>En locales sin riego de incendio y con personal BA4 o BA5, se podrán usar dispositivos diferenciales </a:t>
            </a:r>
            <a:r>
              <a:rPr lang="es-AR" sz="2200" dirty="0" smtClean="0">
                <a:latin typeface="Times New Roman" pitchFamily="18" charset="0"/>
                <a:cs typeface="Times New Roman" pitchFamily="18" charset="0"/>
              </a:rPr>
              <a:t>I</a:t>
            </a:r>
            <a:r>
              <a:rPr lang="el-GR" sz="2200" dirty="0" smtClean="0">
                <a:latin typeface="Times New Roman" pitchFamily="18" charset="0"/>
                <a:cs typeface="Times New Roman" pitchFamily="18" charset="0"/>
              </a:rPr>
              <a:t>Δ</a:t>
            </a:r>
            <a:r>
              <a:rPr lang="es-AR" sz="2200" dirty="0" smtClean="0">
                <a:latin typeface="Times New Roman" pitchFamily="18" charset="0"/>
                <a:cs typeface="Times New Roman" pitchFamily="18" charset="0"/>
              </a:rPr>
              <a:t>n &gt; </a:t>
            </a:r>
            <a:r>
              <a:rPr lang="es-AR" sz="2200" dirty="0" smtClean="0"/>
              <a:t>3</a:t>
            </a:r>
            <a:r>
              <a:rPr lang="es-AR" sz="2200" dirty="0" smtClean="0">
                <a:latin typeface="Times New Roman" pitchFamily="18" charset="0"/>
                <a:cs typeface="Times New Roman" pitchFamily="18" charset="0"/>
              </a:rPr>
              <a:t>00 </a:t>
            </a:r>
            <a:r>
              <a:rPr lang="es-AR" sz="2200" dirty="0" err="1" smtClean="0">
                <a:latin typeface="Times New Roman" pitchFamily="18" charset="0"/>
                <a:cs typeface="Times New Roman" pitchFamily="18" charset="0"/>
              </a:rPr>
              <a:t>mA</a:t>
            </a:r>
            <a:r>
              <a:rPr lang="es-AR" sz="2200" dirty="0" smtClean="0"/>
              <a:t> para la protección de contacto directo con la precaución de reducir la </a:t>
            </a:r>
            <a:r>
              <a:rPr lang="es-AR" sz="2200" dirty="0" err="1" smtClean="0"/>
              <a:t>Rpat</a:t>
            </a:r>
            <a:r>
              <a:rPr lang="es-AR" sz="2200" dirty="0" smtClean="0"/>
              <a:t> para garantizar una tensión de contacto inferior al 50% de 24v</a:t>
            </a:r>
          </a:p>
          <a:p>
            <a:pPr marL="742950" indent="-742950">
              <a:buFont typeface="+mj-lt"/>
              <a:buAutoNum type="arabicPeriod"/>
            </a:pPr>
            <a:endParaRPr lang="es-AR" sz="2400" dirty="0"/>
          </a:p>
        </p:txBody>
      </p:sp>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E3E37AB1-58BF-4C2B-82A1-DBB5517053C5}" type="slidenum">
              <a:rPr lang="es-AR" smtClean="0"/>
              <a:pPr>
                <a:defRPr/>
              </a:pPr>
              <a:t>13</a:t>
            </a:fld>
            <a:endParaRPr lang="es-AR"/>
          </a:p>
        </p:txBody>
      </p:sp>
      <p:sp>
        <p:nvSpPr>
          <p:cNvPr id="6" name="1 Título"/>
          <p:cNvSpPr txBox="1">
            <a:spLocks/>
          </p:cNvSpPr>
          <p:nvPr/>
        </p:nvSpPr>
        <p:spPr bwMode="auto">
          <a:xfrm>
            <a:off x="362710" y="303213"/>
            <a:ext cx="7793865" cy="1191401"/>
          </a:xfrm>
          <a:prstGeom prst="rect">
            <a:avLst/>
          </a:prstGeom>
          <a:noFill/>
          <a:ln w="9525">
            <a:noFill/>
            <a:miter lim="800000"/>
            <a:headEnd/>
            <a:tailEnd/>
          </a:ln>
        </p:spPr>
        <p:txBody>
          <a:bodyPr vert="horz" wrap="square" lIns="102870" tIns="51435" rIns="102870" bIns="51435" numCol="1" anchor="ctr" anchorCtr="0" compatLnSpc="1">
            <a:prstTxWarp prst="textNoShape">
              <a:avLst/>
            </a:prstTxWarp>
          </a:bodyPr>
          <a:lstStyle/>
          <a:p>
            <a:pPr lvl="0" algn="ctr"/>
            <a:r>
              <a:rPr kumimoji="0" lang="es-AR" sz="4000" b="0" i="1" u="none" strike="noStrike" kern="1200" cap="none" spc="0" normalizeH="0" baseline="0" noProof="0" dirty="0" smtClean="0">
                <a:ln>
                  <a:noFill/>
                </a:ln>
                <a:solidFill>
                  <a:srgbClr val="FF0000"/>
                </a:solidFill>
                <a:effectLst/>
                <a:uLnTx/>
                <a:uFillTx/>
                <a:latin typeface="+mj-lt"/>
                <a:ea typeface="+mj-ea"/>
                <a:cs typeface="+mj-cs"/>
              </a:rPr>
              <a:t>Dispositivos de Protección contra Contactos directos</a:t>
            </a:r>
            <a:r>
              <a:rPr kumimoji="0" lang="es-AR" sz="4000" b="0" i="1" u="none" strike="noStrike" kern="1200" cap="none" spc="0" normalizeH="0" noProof="0" dirty="0" smtClean="0">
                <a:ln>
                  <a:noFill/>
                </a:ln>
                <a:solidFill>
                  <a:srgbClr val="FF0000"/>
                </a:solidFill>
                <a:effectLst/>
                <a:uLnTx/>
                <a:uFillTx/>
                <a:latin typeface="+mj-lt"/>
                <a:ea typeface="+mj-ea"/>
                <a:cs typeface="+mj-cs"/>
              </a:rPr>
              <a:t> e indirectos</a:t>
            </a:r>
            <a:endParaRPr kumimoji="0" lang="es-AR" sz="4100" b="0" i="1" u="none" strike="noStrike" kern="1200" cap="none" spc="0" normalizeH="0" baseline="0" noProof="0" dirty="0" smtClean="0">
              <a:ln>
                <a:noFill/>
              </a:ln>
              <a:solidFill>
                <a:srgbClr val="FF0000"/>
              </a:solidFill>
              <a:effectLst/>
              <a:uLnTx/>
              <a:uFillTx/>
              <a:latin typeface="+mj-lt"/>
              <a:ea typeface="+mj-ea"/>
              <a:cs typeface="+mj-cs"/>
            </a:endParaRPr>
          </a:p>
        </p:txBody>
      </p:sp>
      <p:pic>
        <p:nvPicPr>
          <p:cNvPr id="8" name="Picture 2"/>
          <p:cNvPicPr>
            <a:picLocks noChangeAspect="1" noChangeArrowheads="1"/>
          </p:cNvPicPr>
          <p:nvPr/>
        </p:nvPicPr>
        <p:blipFill>
          <a:blip r:embed="rId2" cstate="print"/>
          <a:srcRect/>
          <a:stretch>
            <a:fillRect/>
          </a:stretch>
        </p:blipFill>
        <p:spPr bwMode="auto">
          <a:xfrm>
            <a:off x="8676878" y="108223"/>
            <a:ext cx="1667582" cy="126580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r>
              <a:rPr lang="es-AR" sz="2400" dirty="0" smtClean="0"/>
              <a:t>Por ejemplo:</a:t>
            </a:r>
          </a:p>
          <a:p>
            <a:pPr marL="457200" indent="-457200">
              <a:buFont typeface="+mj-lt"/>
              <a:buAutoNum type="alphaLcParenR"/>
            </a:pPr>
            <a:r>
              <a:rPr lang="es-AR" sz="2400" dirty="0" smtClean="0"/>
              <a:t>Si se emplea un interruptor automático con modulo diferencial incorporado con una </a:t>
            </a:r>
            <a:r>
              <a:rPr lang="es-AR" sz="2400" dirty="0" smtClean="0">
                <a:latin typeface="Times New Roman" pitchFamily="18" charset="0"/>
                <a:cs typeface="Times New Roman" pitchFamily="18" charset="0"/>
              </a:rPr>
              <a:t>I</a:t>
            </a:r>
            <a:r>
              <a:rPr lang="el-GR" sz="2400" dirty="0" smtClean="0">
                <a:latin typeface="Times New Roman" pitchFamily="18" charset="0"/>
                <a:cs typeface="Times New Roman" pitchFamily="18" charset="0"/>
              </a:rPr>
              <a:t>Δ</a:t>
            </a:r>
            <a:r>
              <a:rPr lang="es-AR" sz="2400" dirty="0" smtClean="0">
                <a:latin typeface="Times New Roman" pitchFamily="18" charset="0"/>
                <a:cs typeface="Times New Roman" pitchFamily="18" charset="0"/>
              </a:rPr>
              <a:t>n = </a:t>
            </a:r>
            <a:r>
              <a:rPr lang="es-AR" sz="2400" dirty="0" smtClean="0"/>
              <a:t>3</a:t>
            </a:r>
            <a:r>
              <a:rPr lang="es-AR" sz="2400" dirty="0" smtClean="0">
                <a:latin typeface="Times New Roman" pitchFamily="18" charset="0"/>
                <a:cs typeface="Times New Roman" pitchFamily="18" charset="0"/>
              </a:rPr>
              <a:t> A</a:t>
            </a:r>
            <a:r>
              <a:rPr lang="es-AR" sz="2400" dirty="0" smtClean="0"/>
              <a:t>  el valor de </a:t>
            </a:r>
            <a:r>
              <a:rPr lang="es-AR" sz="2400" dirty="0" err="1" smtClean="0"/>
              <a:t>Rpat</a:t>
            </a:r>
            <a:r>
              <a:rPr lang="es-AR" sz="2400" dirty="0" smtClean="0"/>
              <a:t> debe ser ≤ 4ohm </a:t>
            </a:r>
            <a:br>
              <a:rPr lang="es-AR" sz="2400" dirty="0" smtClean="0"/>
            </a:br>
            <a:r>
              <a:rPr lang="es-AR" sz="2400" dirty="0" smtClean="0"/>
              <a:t>V= 3 x 4 = 12v    &lt;   50%  de 24v</a:t>
            </a:r>
          </a:p>
          <a:p>
            <a:pPr marL="457200" indent="-457200">
              <a:buFont typeface="+mj-lt"/>
              <a:buAutoNum type="alphaLcParenR"/>
            </a:pPr>
            <a:r>
              <a:rPr lang="es-AR" sz="2400" dirty="0" smtClean="0"/>
              <a:t>Vemos que sucede si reducimos la </a:t>
            </a:r>
            <a:r>
              <a:rPr lang="es-AR" sz="2400" dirty="0" err="1" smtClean="0"/>
              <a:t>Rpatp</a:t>
            </a:r>
            <a:r>
              <a:rPr lang="es-AR" sz="2400" dirty="0" smtClean="0"/>
              <a:t> = 1 ohm en circuito de falla franca tendremos</a:t>
            </a:r>
          </a:p>
          <a:p>
            <a:pPr>
              <a:buNone/>
            </a:pPr>
            <a:r>
              <a:rPr lang="es-AR" sz="2400" dirty="0" smtClean="0"/>
              <a:t>Id= </a:t>
            </a:r>
            <a:r>
              <a:rPr lang="es-AR" sz="2400" dirty="0" err="1" smtClean="0"/>
              <a:t>Uo</a:t>
            </a:r>
            <a:r>
              <a:rPr lang="es-AR" sz="2400" dirty="0" smtClean="0"/>
              <a:t>/(</a:t>
            </a:r>
            <a:r>
              <a:rPr lang="es-AR" sz="2400" dirty="0" err="1" smtClean="0"/>
              <a:t>Ra+Rb</a:t>
            </a:r>
            <a:r>
              <a:rPr lang="es-AR" sz="2400" dirty="0" smtClean="0"/>
              <a:t>)= 220/(1+1)= 110 A</a:t>
            </a:r>
          </a:p>
          <a:p>
            <a:pPr>
              <a:buNone/>
            </a:pPr>
            <a:r>
              <a:rPr lang="es-AR" sz="2400" dirty="0" smtClean="0"/>
              <a:t>La corriente de contacto presunta sería: </a:t>
            </a:r>
          </a:p>
          <a:p>
            <a:pPr>
              <a:buNone/>
            </a:pPr>
            <a:r>
              <a:rPr lang="es-AR" sz="2400" dirty="0" smtClean="0"/>
              <a:t>Ut = Id*Ra = 110 x 1= 110v</a:t>
            </a:r>
            <a:br>
              <a:rPr lang="es-AR" sz="2400" dirty="0" smtClean="0"/>
            </a:br>
            <a:r>
              <a:rPr lang="es-AR" sz="2400" dirty="0" smtClean="0"/>
              <a:t>tensión también mortal si la persona no esta adecuadamente de la masa con falla franca</a:t>
            </a:r>
          </a:p>
          <a:p>
            <a:endParaRPr lang="es-AR" sz="2400" dirty="0" smtClean="0"/>
          </a:p>
          <a:p>
            <a:endParaRPr lang="es-AR" sz="2400" dirty="0" smtClean="0"/>
          </a:p>
          <a:p>
            <a:endParaRPr lang="es-AR" sz="2400" dirty="0"/>
          </a:p>
        </p:txBody>
      </p:sp>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E3E37AB1-58BF-4C2B-82A1-DBB5517053C5}" type="slidenum">
              <a:rPr lang="es-AR" smtClean="0"/>
              <a:pPr>
                <a:defRPr/>
              </a:pPr>
              <a:t>14</a:t>
            </a:fld>
            <a:endParaRPr lang="es-AR"/>
          </a:p>
        </p:txBody>
      </p:sp>
      <p:sp>
        <p:nvSpPr>
          <p:cNvPr id="6" name="1 Título"/>
          <p:cNvSpPr txBox="1">
            <a:spLocks/>
          </p:cNvSpPr>
          <p:nvPr/>
        </p:nvSpPr>
        <p:spPr bwMode="auto">
          <a:xfrm>
            <a:off x="362710" y="303213"/>
            <a:ext cx="7793865" cy="1191401"/>
          </a:xfrm>
          <a:prstGeom prst="rect">
            <a:avLst/>
          </a:prstGeom>
          <a:noFill/>
          <a:ln w="9525">
            <a:noFill/>
            <a:miter lim="800000"/>
            <a:headEnd/>
            <a:tailEnd/>
          </a:ln>
        </p:spPr>
        <p:txBody>
          <a:bodyPr vert="horz" wrap="square" lIns="102870" tIns="51435" rIns="102870" bIns="51435" numCol="1" anchor="ctr" anchorCtr="0" compatLnSpc="1">
            <a:prstTxWarp prst="textNoShape">
              <a:avLst/>
            </a:prstTxWarp>
          </a:bodyPr>
          <a:lstStyle/>
          <a:p>
            <a:pPr lvl="0" algn="ctr"/>
            <a:r>
              <a:rPr kumimoji="0" lang="es-AR" sz="4000" b="0" i="1" u="none" strike="noStrike" kern="1200" cap="none" spc="0" normalizeH="0" baseline="0" noProof="0" dirty="0" smtClean="0">
                <a:ln>
                  <a:noFill/>
                </a:ln>
                <a:solidFill>
                  <a:srgbClr val="FF0000"/>
                </a:solidFill>
                <a:effectLst/>
                <a:uLnTx/>
                <a:uFillTx/>
                <a:latin typeface="+mj-lt"/>
                <a:ea typeface="+mj-ea"/>
                <a:cs typeface="+mj-cs"/>
              </a:rPr>
              <a:t>Dispositivos de Protección contra Contactos directos</a:t>
            </a:r>
            <a:r>
              <a:rPr kumimoji="0" lang="es-AR" sz="4000" b="0" i="1" u="none" strike="noStrike" kern="1200" cap="none" spc="0" normalizeH="0" noProof="0" dirty="0" smtClean="0">
                <a:ln>
                  <a:noFill/>
                </a:ln>
                <a:solidFill>
                  <a:srgbClr val="FF0000"/>
                </a:solidFill>
                <a:effectLst/>
                <a:uLnTx/>
                <a:uFillTx/>
                <a:latin typeface="+mj-lt"/>
                <a:ea typeface="+mj-ea"/>
                <a:cs typeface="+mj-cs"/>
              </a:rPr>
              <a:t> e indirectos</a:t>
            </a:r>
            <a:endParaRPr kumimoji="0" lang="es-AR" sz="4100" b="0" i="1" u="none" strike="noStrike" kern="1200" cap="none" spc="0" normalizeH="0" baseline="0" noProof="0" dirty="0" smtClean="0">
              <a:ln>
                <a:noFill/>
              </a:ln>
              <a:solidFill>
                <a:srgbClr val="FF0000"/>
              </a:solidFill>
              <a:effectLst/>
              <a:uLnTx/>
              <a:uFillTx/>
              <a:latin typeface="+mj-lt"/>
              <a:ea typeface="+mj-ea"/>
              <a:cs typeface="+mj-cs"/>
            </a:endParaRPr>
          </a:p>
        </p:txBody>
      </p:sp>
      <p:pic>
        <p:nvPicPr>
          <p:cNvPr id="8" name="Picture 2"/>
          <p:cNvPicPr>
            <a:picLocks noChangeAspect="1" noChangeArrowheads="1"/>
          </p:cNvPicPr>
          <p:nvPr/>
        </p:nvPicPr>
        <p:blipFill>
          <a:blip r:embed="rId2" cstate="print"/>
          <a:srcRect/>
          <a:stretch>
            <a:fillRect/>
          </a:stretch>
        </p:blipFill>
        <p:spPr bwMode="auto">
          <a:xfrm>
            <a:off x="8676878" y="108223"/>
            <a:ext cx="1667582" cy="126580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p:txBody>
          <a:bodyPr/>
          <a:lstStyle/>
          <a:p>
            <a:fld id="{E1AC4136-EFAA-4BB7-8A1B-7EA4DC4AC098}" type="slidenum">
              <a:rPr lang="es-AR" smtClean="0"/>
              <a:pPr/>
              <a:t>15</a:t>
            </a:fld>
            <a:endParaRPr lang="es-AR"/>
          </a:p>
        </p:txBody>
      </p:sp>
      <p:pic>
        <p:nvPicPr>
          <p:cNvPr id="4098" name="Picture 2"/>
          <p:cNvPicPr>
            <a:picLocks noChangeAspect="1" noChangeArrowheads="1"/>
          </p:cNvPicPr>
          <p:nvPr/>
        </p:nvPicPr>
        <p:blipFill>
          <a:blip r:embed="rId2" cstate="print"/>
          <a:srcRect/>
          <a:stretch>
            <a:fillRect/>
          </a:stretch>
        </p:blipFill>
        <p:spPr bwMode="auto">
          <a:xfrm>
            <a:off x="835307" y="1732776"/>
            <a:ext cx="8711911" cy="5175651"/>
          </a:xfrm>
          <a:prstGeom prst="rect">
            <a:avLst/>
          </a:prstGeom>
          <a:noFill/>
          <a:ln w="9525">
            <a:noFill/>
            <a:miter lim="800000"/>
            <a:headEnd/>
            <a:tailEnd/>
          </a:ln>
        </p:spPr>
      </p:pic>
      <p:sp>
        <p:nvSpPr>
          <p:cNvPr id="10" name="3 Marcador de pie de página"/>
          <p:cNvSpPr>
            <a:spLocks noGrp="1"/>
          </p:cNvSpPr>
          <p:nvPr>
            <p:ph type="ftr" sz="quarter" idx="11"/>
          </p:nvPr>
        </p:nvSpPr>
        <p:spPr>
          <a:xfrm>
            <a:off x="1154504" y="7008814"/>
            <a:ext cx="8131980" cy="401637"/>
          </a:xfrm>
        </p:spPr>
        <p:txBody>
          <a:bodyPr/>
          <a:lstStyle/>
          <a:p>
            <a:pPr>
              <a:defRPr/>
            </a:pPr>
            <a:r>
              <a:rPr lang="es-AR" dirty="0" smtClean="0"/>
              <a:t>AIEAS – Matrícula Legajo 237/2012 – Resol. MG -249/2012                                      Autor: M.A.R.F - 2014- Salta</a:t>
            </a:r>
            <a:endParaRPr lang="es-AR" dirty="0"/>
          </a:p>
        </p:txBody>
      </p:sp>
      <p:pic>
        <p:nvPicPr>
          <p:cNvPr id="11" name="Picture 2"/>
          <p:cNvPicPr>
            <a:picLocks noChangeAspect="1" noChangeArrowheads="1"/>
          </p:cNvPicPr>
          <p:nvPr/>
        </p:nvPicPr>
        <p:blipFill>
          <a:blip r:embed="rId3" cstate="print"/>
          <a:srcRect/>
          <a:stretch>
            <a:fillRect/>
          </a:stretch>
        </p:blipFill>
        <p:spPr bwMode="auto">
          <a:xfrm>
            <a:off x="8910004" y="157502"/>
            <a:ext cx="1355330" cy="1125338"/>
          </a:xfrm>
          <a:prstGeom prst="rect">
            <a:avLst/>
          </a:prstGeom>
          <a:noFill/>
          <a:ln w="9525">
            <a:noFill/>
            <a:miter lim="800000"/>
            <a:headEnd/>
            <a:tailEnd/>
          </a:ln>
          <a:effectLst/>
        </p:spPr>
      </p:pic>
      <p:sp>
        <p:nvSpPr>
          <p:cNvPr id="7" name="6 CuadroTexto"/>
          <p:cNvSpPr txBox="1"/>
          <p:nvPr/>
        </p:nvSpPr>
        <p:spPr>
          <a:xfrm>
            <a:off x="755998" y="468263"/>
            <a:ext cx="7128792" cy="1200329"/>
          </a:xfrm>
          <a:prstGeom prst="rect">
            <a:avLst/>
          </a:prstGeom>
          <a:noFill/>
        </p:spPr>
        <p:txBody>
          <a:bodyPr wrap="square" rtlCol="0">
            <a:spAutoFit/>
          </a:bodyPr>
          <a:lstStyle/>
          <a:p>
            <a:r>
              <a:rPr lang="es-AR" sz="3600" dirty="0" smtClean="0">
                <a:solidFill>
                  <a:srgbClr val="FF0000"/>
                </a:solidFill>
                <a:latin typeface="+mn-lt"/>
              </a:rPr>
              <a:t>Capacidad de Ruptura de los Interruptores diferenciales</a:t>
            </a:r>
            <a:endParaRPr lang="es-AR" sz="3600" dirty="0">
              <a:solidFill>
                <a:srgbClr val="FF0000"/>
              </a:solidFill>
              <a:latin typeface="+mn-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p:txBody>
          <a:bodyPr/>
          <a:lstStyle/>
          <a:p>
            <a:fld id="{E1AC4136-EFAA-4BB7-8A1B-7EA4DC4AC098}" type="slidenum">
              <a:rPr lang="es-AR" smtClean="0"/>
              <a:pPr/>
              <a:t>16</a:t>
            </a:fld>
            <a:endParaRPr lang="es-AR"/>
          </a:p>
        </p:txBody>
      </p:sp>
      <p:pic>
        <p:nvPicPr>
          <p:cNvPr id="1026" name="Picture 2"/>
          <p:cNvPicPr>
            <a:picLocks noChangeAspect="1" noChangeArrowheads="1"/>
          </p:cNvPicPr>
          <p:nvPr/>
        </p:nvPicPr>
        <p:blipFill>
          <a:blip r:embed="rId2" cstate="print"/>
          <a:srcRect/>
          <a:stretch>
            <a:fillRect/>
          </a:stretch>
        </p:blipFill>
        <p:spPr bwMode="auto">
          <a:xfrm>
            <a:off x="473161" y="1692399"/>
            <a:ext cx="9628447" cy="2555844"/>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498050" y="3799703"/>
            <a:ext cx="9712173" cy="3221288"/>
          </a:xfrm>
          <a:prstGeom prst="rect">
            <a:avLst/>
          </a:prstGeom>
          <a:noFill/>
          <a:ln w="9525">
            <a:noFill/>
            <a:miter lim="800000"/>
            <a:headEnd/>
            <a:tailEnd/>
          </a:ln>
        </p:spPr>
      </p:pic>
      <p:sp>
        <p:nvSpPr>
          <p:cNvPr id="11" name="3 Marcador de pie de página"/>
          <p:cNvSpPr>
            <a:spLocks noGrp="1"/>
          </p:cNvSpPr>
          <p:nvPr>
            <p:ph type="ftr" sz="quarter" idx="11"/>
          </p:nvPr>
        </p:nvSpPr>
        <p:spPr>
          <a:xfrm>
            <a:off x="1154504" y="7008814"/>
            <a:ext cx="8131980" cy="401637"/>
          </a:xfrm>
        </p:spPr>
        <p:txBody>
          <a:bodyPr/>
          <a:lstStyle/>
          <a:p>
            <a:pPr>
              <a:defRPr/>
            </a:pPr>
            <a:r>
              <a:rPr lang="es-AR" dirty="0" smtClean="0"/>
              <a:t>AIEAS – Matrícula Legajo 237/2012 – Resol. MG -249/2012                                      Autor: M.A.R.F - 2014- Salta</a:t>
            </a:r>
            <a:endParaRPr lang="es-AR" dirty="0"/>
          </a:p>
        </p:txBody>
      </p:sp>
      <p:pic>
        <p:nvPicPr>
          <p:cNvPr id="12" name="Picture 2"/>
          <p:cNvPicPr>
            <a:picLocks noChangeAspect="1" noChangeArrowheads="1"/>
          </p:cNvPicPr>
          <p:nvPr/>
        </p:nvPicPr>
        <p:blipFill>
          <a:blip r:embed="rId4" cstate="print"/>
          <a:srcRect/>
          <a:stretch>
            <a:fillRect/>
          </a:stretch>
        </p:blipFill>
        <p:spPr bwMode="auto">
          <a:xfrm>
            <a:off x="8910004" y="157502"/>
            <a:ext cx="1355330" cy="1125338"/>
          </a:xfrm>
          <a:prstGeom prst="rect">
            <a:avLst/>
          </a:prstGeom>
          <a:noFill/>
          <a:ln w="9525">
            <a:noFill/>
            <a:miter lim="800000"/>
            <a:headEnd/>
            <a:tailEnd/>
          </a:ln>
          <a:effectLst/>
        </p:spPr>
      </p:pic>
      <p:sp>
        <p:nvSpPr>
          <p:cNvPr id="8" name="7 CuadroTexto"/>
          <p:cNvSpPr txBox="1"/>
          <p:nvPr/>
        </p:nvSpPr>
        <p:spPr>
          <a:xfrm>
            <a:off x="755998" y="468263"/>
            <a:ext cx="7128792" cy="1200329"/>
          </a:xfrm>
          <a:prstGeom prst="rect">
            <a:avLst/>
          </a:prstGeom>
          <a:noFill/>
        </p:spPr>
        <p:txBody>
          <a:bodyPr wrap="square" rtlCol="0">
            <a:spAutoFit/>
          </a:bodyPr>
          <a:lstStyle/>
          <a:p>
            <a:r>
              <a:rPr lang="es-AR" sz="3600" dirty="0" smtClean="0">
                <a:solidFill>
                  <a:srgbClr val="FF0000"/>
                </a:solidFill>
                <a:latin typeface="+mn-lt"/>
              </a:rPr>
              <a:t>Capacidad de Ruptura de los Interruptores diferenciales</a:t>
            </a:r>
            <a:endParaRPr lang="es-AR" sz="3600" dirty="0">
              <a:solidFill>
                <a:srgbClr val="FF0000"/>
              </a:solidFill>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p:txBody>
          <a:bodyPr/>
          <a:lstStyle/>
          <a:p>
            <a:fld id="{E1AC4136-EFAA-4BB7-8A1B-7EA4DC4AC098}" type="slidenum">
              <a:rPr lang="es-AR" smtClean="0"/>
              <a:pPr/>
              <a:t>17</a:t>
            </a:fld>
            <a:endParaRPr lang="es-AR"/>
          </a:p>
        </p:txBody>
      </p:sp>
      <p:pic>
        <p:nvPicPr>
          <p:cNvPr id="7" name="Picture 3"/>
          <p:cNvPicPr>
            <a:picLocks noChangeAspect="1" noChangeArrowheads="1"/>
          </p:cNvPicPr>
          <p:nvPr/>
        </p:nvPicPr>
        <p:blipFill>
          <a:blip r:embed="rId2" cstate="print"/>
          <a:srcRect/>
          <a:stretch>
            <a:fillRect/>
          </a:stretch>
        </p:blipFill>
        <p:spPr bwMode="auto">
          <a:xfrm>
            <a:off x="894371" y="1579605"/>
            <a:ext cx="8467409" cy="5626177"/>
          </a:xfrm>
          <a:prstGeom prst="rect">
            <a:avLst/>
          </a:prstGeom>
          <a:noFill/>
          <a:ln w="9525">
            <a:noFill/>
            <a:miter lim="800000"/>
            <a:headEnd/>
            <a:tailEnd/>
          </a:ln>
        </p:spPr>
      </p:pic>
      <p:sp>
        <p:nvSpPr>
          <p:cNvPr id="10" name="3 Marcador de pie de página"/>
          <p:cNvSpPr>
            <a:spLocks noGrp="1"/>
          </p:cNvSpPr>
          <p:nvPr>
            <p:ph type="ftr" sz="quarter" idx="11"/>
          </p:nvPr>
        </p:nvSpPr>
        <p:spPr>
          <a:xfrm>
            <a:off x="1154504" y="7008814"/>
            <a:ext cx="8131980" cy="401637"/>
          </a:xfrm>
        </p:spPr>
        <p:txBody>
          <a:bodyPr/>
          <a:lstStyle/>
          <a:p>
            <a:pPr>
              <a:defRPr/>
            </a:pPr>
            <a:r>
              <a:rPr lang="es-AR" dirty="0" smtClean="0"/>
              <a:t>AIEAS – Matrícula Legajo 237/2012 – Resol. MG -249/2012                                      Autor: M.A.R.F - 2014- Salta</a:t>
            </a:r>
            <a:endParaRPr lang="es-AR" dirty="0"/>
          </a:p>
        </p:txBody>
      </p:sp>
      <p:pic>
        <p:nvPicPr>
          <p:cNvPr id="11" name="Picture 2"/>
          <p:cNvPicPr>
            <a:picLocks noChangeAspect="1" noChangeArrowheads="1"/>
          </p:cNvPicPr>
          <p:nvPr/>
        </p:nvPicPr>
        <p:blipFill>
          <a:blip r:embed="rId3" cstate="print"/>
          <a:srcRect/>
          <a:stretch>
            <a:fillRect/>
          </a:stretch>
        </p:blipFill>
        <p:spPr bwMode="auto">
          <a:xfrm>
            <a:off x="8910004" y="157502"/>
            <a:ext cx="1355330" cy="1125338"/>
          </a:xfrm>
          <a:prstGeom prst="rect">
            <a:avLst/>
          </a:prstGeom>
          <a:noFill/>
          <a:ln w="9525">
            <a:noFill/>
            <a:miter lim="800000"/>
            <a:headEnd/>
            <a:tailEnd/>
          </a:ln>
          <a:effectLst/>
        </p:spPr>
      </p:pic>
      <p:sp>
        <p:nvSpPr>
          <p:cNvPr id="8" name="7 CuadroTexto"/>
          <p:cNvSpPr txBox="1"/>
          <p:nvPr/>
        </p:nvSpPr>
        <p:spPr>
          <a:xfrm>
            <a:off x="755998" y="468263"/>
            <a:ext cx="7128792" cy="1200329"/>
          </a:xfrm>
          <a:prstGeom prst="rect">
            <a:avLst/>
          </a:prstGeom>
          <a:noFill/>
        </p:spPr>
        <p:txBody>
          <a:bodyPr wrap="square" rtlCol="0">
            <a:spAutoFit/>
          </a:bodyPr>
          <a:lstStyle/>
          <a:p>
            <a:r>
              <a:rPr lang="es-AR" sz="3600" dirty="0" smtClean="0">
                <a:solidFill>
                  <a:srgbClr val="FF0000"/>
                </a:solidFill>
                <a:latin typeface="+mn-lt"/>
              </a:rPr>
              <a:t>Capacidad de Ruptura de los Interruptores diferenciales</a:t>
            </a:r>
            <a:endParaRPr lang="es-AR" sz="3600" dirty="0">
              <a:solidFill>
                <a:srgbClr val="FF0000"/>
              </a:solidFill>
              <a:latin typeface="+mn-l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p:txBody>
          <a:bodyPr/>
          <a:lstStyle/>
          <a:p>
            <a:fld id="{E1AC4136-EFAA-4BB7-8A1B-7EA4DC4AC098}" type="slidenum">
              <a:rPr lang="es-AR" smtClean="0"/>
              <a:pPr/>
              <a:t>18</a:t>
            </a:fld>
            <a:endParaRPr lang="es-AR"/>
          </a:p>
        </p:txBody>
      </p:sp>
      <p:pic>
        <p:nvPicPr>
          <p:cNvPr id="2050" name="Picture 2"/>
          <p:cNvPicPr>
            <a:picLocks noChangeAspect="1" noChangeArrowheads="1"/>
          </p:cNvPicPr>
          <p:nvPr/>
        </p:nvPicPr>
        <p:blipFill>
          <a:blip r:embed="rId2" cstate="print"/>
          <a:srcRect/>
          <a:stretch>
            <a:fillRect/>
          </a:stretch>
        </p:blipFill>
        <p:spPr bwMode="auto">
          <a:xfrm>
            <a:off x="853320" y="1548383"/>
            <a:ext cx="9072782" cy="5381252"/>
          </a:xfrm>
          <a:prstGeom prst="rect">
            <a:avLst/>
          </a:prstGeom>
          <a:noFill/>
          <a:ln w="9525">
            <a:noFill/>
            <a:miter lim="800000"/>
            <a:headEnd/>
            <a:tailEnd/>
          </a:ln>
        </p:spPr>
      </p:pic>
      <p:sp>
        <p:nvSpPr>
          <p:cNvPr id="10" name="3 Marcador de pie de página"/>
          <p:cNvSpPr>
            <a:spLocks noGrp="1"/>
          </p:cNvSpPr>
          <p:nvPr>
            <p:ph type="ftr" sz="quarter" idx="11"/>
          </p:nvPr>
        </p:nvSpPr>
        <p:spPr>
          <a:xfrm>
            <a:off x="1154504" y="7008814"/>
            <a:ext cx="8131980" cy="401637"/>
          </a:xfrm>
        </p:spPr>
        <p:txBody>
          <a:bodyPr/>
          <a:lstStyle/>
          <a:p>
            <a:pPr>
              <a:defRPr/>
            </a:pPr>
            <a:r>
              <a:rPr lang="es-AR" dirty="0" smtClean="0"/>
              <a:t>AIEAS – Matrícula Legajo 237/2012 – Resol. MG -249/2012                                      Autor: M.A.R.F - 2014- Salta</a:t>
            </a:r>
            <a:endParaRPr lang="es-AR" dirty="0"/>
          </a:p>
        </p:txBody>
      </p:sp>
      <p:pic>
        <p:nvPicPr>
          <p:cNvPr id="11" name="Picture 2"/>
          <p:cNvPicPr>
            <a:picLocks noChangeAspect="1" noChangeArrowheads="1"/>
          </p:cNvPicPr>
          <p:nvPr/>
        </p:nvPicPr>
        <p:blipFill>
          <a:blip r:embed="rId3" cstate="print"/>
          <a:srcRect/>
          <a:stretch>
            <a:fillRect/>
          </a:stretch>
        </p:blipFill>
        <p:spPr bwMode="auto">
          <a:xfrm>
            <a:off x="8910004" y="157502"/>
            <a:ext cx="1355330" cy="1125338"/>
          </a:xfrm>
          <a:prstGeom prst="rect">
            <a:avLst/>
          </a:prstGeom>
          <a:noFill/>
          <a:ln w="9525">
            <a:noFill/>
            <a:miter lim="800000"/>
            <a:headEnd/>
            <a:tailEnd/>
          </a:ln>
          <a:effectLst/>
        </p:spPr>
      </p:pic>
      <p:sp>
        <p:nvSpPr>
          <p:cNvPr id="7" name="6 CuadroTexto"/>
          <p:cNvSpPr txBox="1"/>
          <p:nvPr/>
        </p:nvSpPr>
        <p:spPr>
          <a:xfrm>
            <a:off x="755998" y="468263"/>
            <a:ext cx="7128792" cy="1200329"/>
          </a:xfrm>
          <a:prstGeom prst="rect">
            <a:avLst/>
          </a:prstGeom>
          <a:noFill/>
        </p:spPr>
        <p:txBody>
          <a:bodyPr wrap="square" rtlCol="0">
            <a:spAutoFit/>
          </a:bodyPr>
          <a:lstStyle/>
          <a:p>
            <a:r>
              <a:rPr lang="es-AR" sz="3600" dirty="0" smtClean="0">
                <a:solidFill>
                  <a:srgbClr val="FF0000"/>
                </a:solidFill>
                <a:latin typeface="+mn-lt"/>
              </a:rPr>
              <a:t>Capacidad de Ruptura de los Interruptores diferenciales</a:t>
            </a:r>
            <a:endParaRPr lang="es-AR" sz="3600" dirty="0">
              <a:solidFill>
                <a:srgbClr val="FF0000"/>
              </a:solidFill>
              <a:latin typeface="+mn-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19</a:t>
            </a:fld>
            <a:endParaRPr lang="es-AR"/>
          </a:p>
        </p:txBody>
      </p:sp>
      <p:pic>
        <p:nvPicPr>
          <p:cNvPr id="6"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sp>
        <p:nvSpPr>
          <p:cNvPr id="7" name="6 CuadroTexto"/>
          <p:cNvSpPr txBox="1"/>
          <p:nvPr/>
        </p:nvSpPr>
        <p:spPr>
          <a:xfrm>
            <a:off x="683990" y="396255"/>
            <a:ext cx="7776864" cy="954107"/>
          </a:xfrm>
          <a:prstGeom prst="rect">
            <a:avLst/>
          </a:prstGeom>
          <a:noFill/>
        </p:spPr>
        <p:txBody>
          <a:bodyPr wrap="square" rtlCol="0">
            <a:spAutoFit/>
          </a:bodyPr>
          <a:lstStyle/>
          <a:p>
            <a:r>
              <a:rPr lang="es-AR" sz="2800" b="1" i="1" dirty="0" smtClean="0">
                <a:solidFill>
                  <a:srgbClr val="FF0000"/>
                </a:solidFill>
              </a:rPr>
              <a:t>Interruptores Diferenciales</a:t>
            </a:r>
          </a:p>
          <a:p>
            <a:r>
              <a:rPr lang="es-AR" sz="2800" b="1" i="1" dirty="0" smtClean="0">
                <a:solidFill>
                  <a:srgbClr val="FF0000"/>
                </a:solidFill>
              </a:rPr>
              <a:t>Diferentes modelos</a:t>
            </a:r>
            <a:endParaRPr lang="es-AR" sz="2800" b="1" i="1" dirty="0">
              <a:solidFill>
                <a:srgbClr val="FF0000"/>
              </a:solidFill>
            </a:endParaRPr>
          </a:p>
        </p:txBody>
      </p:sp>
      <p:pic>
        <p:nvPicPr>
          <p:cNvPr id="118786" name="Picture 2"/>
          <p:cNvPicPr>
            <a:picLocks noChangeAspect="1" noChangeArrowheads="1"/>
          </p:cNvPicPr>
          <p:nvPr/>
        </p:nvPicPr>
        <p:blipFill>
          <a:blip r:embed="rId3" cstate="print"/>
          <a:srcRect/>
          <a:stretch>
            <a:fillRect/>
          </a:stretch>
        </p:blipFill>
        <p:spPr bwMode="auto">
          <a:xfrm>
            <a:off x="611982" y="1692399"/>
            <a:ext cx="9476577" cy="5472608"/>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349BA6EB-F808-44B8-ADF8-6B3F0C1DCB61}" type="slidenum">
              <a:rPr lang="es-AR" smtClean="0"/>
              <a:pPr>
                <a:defRPr/>
              </a:pPr>
              <a:t>20</a:t>
            </a:fld>
            <a:endParaRPr lang="es-AR"/>
          </a:p>
        </p:txBody>
      </p:sp>
      <p:pic>
        <p:nvPicPr>
          <p:cNvPr id="54274" name="Picture 2"/>
          <p:cNvPicPr>
            <a:picLocks noChangeAspect="1" noChangeArrowheads="1"/>
          </p:cNvPicPr>
          <p:nvPr/>
        </p:nvPicPr>
        <p:blipFill>
          <a:blip r:embed="rId2" cstate="print"/>
          <a:srcRect/>
          <a:stretch>
            <a:fillRect/>
          </a:stretch>
        </p:blipFill>
        <p:spPr bwMode="auto">
          <a:xfrm>
            <a:off x="2556198" y="2580668"/>
            <a:ext cx="3528392" cy="4289161"/>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8578850" y="207963"/>
            <a:ext cx="1649413" cy="1358900"/>
          </a:xfrm>
          <a:prstGeom prst="rect">
            <a:avLst/>
          </a:prstGeom>
          <a:noFill/>
          <a:ln w="9525">
            <a:noFill/>
            <a:miter lim="800000"/>
            <a:headEnd/>
            <a:tailEnd/>
          </a:ln>
        </p:spPr>
      </p:pic>
      <p:sp>
        <p:nvSpPr>
          <p:cNvPr id="2" name="Rectángulo 1"/>
          <p:cNvSpPr/>
          <p:nvPr/>
        </p:nvSpPr>
        <p:spPr>
          <a:xfrm>
            <a:off x="539974" y="379581"/>
            <a:ext cx="7200800" cy="2062103"/>
          </a:xfrm>
          <a:prstGeom prst="rect">
            <a:avLst/>
          </a:prstGeom>
        </p:spPr>
        <p:txBody>
          <a:bodyPr wrap="square">
            <a:spAutoFit/>
          </a:bodyPr>
          <a:lstStyle/>
          <a:p>
            <a:pPr algn="ctr" defTabSz="914400"/>
            <a:r>
              <a:rPr lang="es-AR" sz="3200" i="1" dirty="0"/>
              <a:t>Dispositivos de Protección Contactos Indirectos: </a:t>
            </a:r>
          </a:p>
          <a:p>
            <a:pPr algn="ctr" defTabSz="914400"/>
            <a:r>
              <a:rPr lang="es-AR" sz="3200" i="1" dirty="0" smtClean="0">
                <a:solidFill>
                  <a:srgbClr val="FF0000"/>
                </a:solidFill>
              </a:rPr>
              <a:t>Block VIGI modulo diferencial para adicionar a una TM</a:t>
            </a:r>
            <a:endParaRPr lang="es-ES_tradnl" sz="3200" i="1"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21</a:t>
            </a:fld>
            <a:endParaRPr lang="es-AR"/>
          </a:p>
        </p:txBody>
      </p:sp>
      <p:pic>
        <p:nvPicPr>
          <p:cNvPr id="6" name="Picture 2"/>
          <p:cNvPicPr>
            <a:picLocks noChangeAspect="1" noChangeArrowheads="1"/>
          </p:cNvPicPr>
          <p:nvPr/>
        </p:nvPicPr>
        <p:blipFill>
          <a:blip r:embed="rId2" cstate="print"/>
          <a:srcRect/>
          <a:stretch>
            <a:fillRect/>
          </a:stretch>
        </p:blipFill>
        <p:spPr bwMode="auto">
          <a:xfrm>
            <a:off x="8676878" y="108223"/>
            <a:ext cx="1667582" cy="1265807"/>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291272" y="423045"/>
            <a:ext cx="7477125" cy="1114425"/>
          </a:xfrm>
          <a:prstGeom prst="rect">
            <a:avLst/>
          </a:prstGeom>
          <a:noFill/>
          <a:ln w="9525">
            <a:noFill/>
            <a:miter lim="800000"/>
            <a:headEnd/>
            <a:tailEnd/>
          </a:ln>
          <a:effectLst/>
        </p:spPr>
      </p:pic>
      <p:pic>
        <p:nvPicPr>
          <p:cNvPr id="8" name="Picture 3"/>
          <p:cNvPicPr>
            <a:picLocks noChangeAspect="1" noChangeArrowheads="1"/>
          </p:cNvPicPr>
          <p:nvPr/>
        </p:nvPicPr>
        <p:blipFill>
          <a:blip r:embed="rId4" cstate="print"/>
          <a:srcRect/>
          <a:stretch>
            <a:fillRect/>
          </a:stretch>
        </p:blipFill>
        <p:spPr bwMode="auto">
          <a:xfrm>
            <a:off x="362710" y="1736725"/>
            <a:ext cx="9715568" cy="5341705"/>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22</a:t>
            </a:fld>
            <a:endParaRPr lang="es-AR"/>
          </a:p>
        </p:txBody>
      </p:sp>
      <p:pic>
        <p:nvPicPr>
          <p:cNvPr id="6" name="Picture 2"/>
          <p:cNvPicPr>
            <a:picLocks noChangeAspect="1" noChangeArrowheads="1"/>
          </p:cNvPicPr>
          <p:nvPr/>
        </p:nvPicPr>
        <p:blipFill>
          <a:blip r:embed="rId2" cstate="print"/>
          <a:srcRect/>
          <a:stretch>
            <a:fillRect/>
          </a:stretch>
        </p:blipFill>
        <p:spPr bwMode="auto">
          <a:xfrm>
            <a:off x="8676878" y="108223"/>
            <a:ext cx="1667582" cy="1265807"/>
          </a:xfrm>
          <a:prstGeom prst="rect">
            <a:avLst/>
          </a:prstGeom>
          <a:noFill/>
          <a:ln w="9525">
            <a:noFill/>
            <a:miter lim="800000"/>
            <a:headEnd/>
            <a:tailEnd/>
          </a:ln>
        </p:spPr>
      </p:pic>
      <p:pic>
        <p:nvPicPr>
          <p:cNvPr id="9" name="Picture 2"/>
          <p:cNvPicPr>
            <a:picLocks noChangeAspect="1" noChangeArrowheads="1"/>
          </p:cNvPicPr>
          <p:nvPr/>
        </p:nvPicPr>
        <p:blipFill>
          <a:blip r:embed="rId3" cstate="print"/>
          <a:srcRect/>
          <a:stretch>
            <a:fillRect/>
          </a:stretch>
        </p:blipFill>
        <p:spPr bwMode="auto">
          <a:xfrm>
            <a:off x="398227" y="2174875"/>
            <a:ext cx="9884825" cy="4248962"/>
          </a:xfrm>
          <a:prstGeom prst="rect">
            <a:avLst/>
          </a:prstGeom>
          <a:noFill/>
          <a:ln w="9525">
            <a:noFill/>
            <a:miter lim="800000"/>
            <a:headEnd/>
            <a:tailEnd/>
          </a:ln>
          <a:effectLst/>
        </p:spPr>
      </p:pic>
      <p:pic>
        <p:nvPicPr>
          <p:cNvPr id="10" name="Picture 2"/>
          <p:cNvPicPr>
            <a:picLocks noChangeAspect="1" noChangeArrowheads="1"/>
          </p:cNvPicPr>
          <p:nvPr/>
        </p:nvPicPr>
        <p:blipFill>
          <a:blip r:embed="rId4" cstate="print"/>
          <a:srcRect/>
          <a:stretch>
            <a:fillRect/>
          </a:stretch>
        </p:blipFill>
        <p:spPr bwMode="auto">
          <a:xfrm>
            <a:off x="291272" y="423045"/>
            <a:ext cx="7477125" cy="1114425"/>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23</a:t>
            </a:fld>
            <a:endParaRPr lang="es-AR"/>
          </a:p>
        </p:txBody>
      </p:sp>
      <p:pic>
        <p:nvPicPr>
          <p:cNvPr id="6"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pic>
        <p:nvPicPr>
          <p:cNvPr id="119810" name="Picture 2"/>
          <p:cNvPicPr>
            <a:picLocks noChangeAspect="1" noChangeArrowheads="1"/>
          </p:cNvPicPr>
          <p:nvPr/>
        </p:nvPicPr>
        <p:blipFill>
          <a:blip r:embed="rId3" cstate="print"/>
          <a:srcRect/>
          <a:stretch>
            <a:fillRect/>
          </a:stretch>
        </p:blipFill>
        <p:spPr bwMode="auto">
          <a:xfrm>
            <a:off x="828006" y="684287"/>
            <a:ext cx="7187005" cy="3600400"/>
          </a:xfrm>
          <a:prstGeom prst="rect">
            <a:avLst/>
          </a:prstGeom>
          <a:noFill/>
          <a:ln w="9525">
            <a:noFill/>
            <a:miter lim="800000"/>
            <a:headEnd/>
            <a:tailEnd/>
          </a:ln>
        </p:spPr>
      </p:pic>
      <p:pic>
        <p:nvPicPr>
          <p:cNvPr id="119811" name="Picture 3"/>
          <p:cNvPicPr>
            <a:picLocks noChangeAspect="1" noChangeArrowheads="1"/>
          </p:cNvPicPr>
          <p:nvPr/>
        </p:nvPicPr>
        <p:blipFill>
          <a:blip r:embed="rId4" cstate="print"/>
          <a:srcRect/>
          <a:stretch>
            <a:fillRect/>
          </a:stretch>
        </p:blipFill>
        <p:spPr bwMode="auto">
          <a:xfrm>
            <a:off x="1764110" y="4460553"/>
            <a:ext cx="5112568" cy="2598420"/>
          </a:xfrm>
          <a:prstGeom prst="rect">
            <a:avLst/>
          </a:prstGeom>
          <a:noFill/>
          <a:ln w="9525">
            <a:noFill/>
            <a:miter lim="800000"/>
            <a:headEnd/>
            <a:tailEnd/>
          </a:ln>
        </p:spPr>
      </p:pic>
      <p:sp>
        <p:nvSpPr>
          <p:cNvPr id="8" name="7 CuadroTexto"/>
          <p:cNvSpPr txBox="1"/>
          <p:nvPr/>
        </p:nvSpPr>
        <p:spPr>
          <a:xfrm>
            <a:off x="683990" y="252239"/>
            <a:ext cx="7776864" cy="523220"/>
          </a:xfrm>
          <a:prstGeom prst="rect">
            <a:avLst/>
          </a:prstGeom>
          <a:noFill/>
        </p:spPr>
        <p:txBody>
          <a:bodyPr wrap="square" rtlCol="0">
            <a:spAutoFit/>
          </a:bodyPr>
          <a:lstStyle/>
          <a:p>
            <a:r>
              <a:rPr lang="es-AR" sz="2800" b="1" i="1" dirty="0" smtClean="0">
                <a:solidFill>
                  <a:srgbClr val="FF0000"/>
                </a:solidFill>
              </a:rPr>
              <a:t>Interruptores Diferenciales AC</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24</a:t>
            </a:fld>
            <a:endParaRPr lang="es-AR"/>
          </a:p>
        </p:txBody>
      </p:sp>
      <p:pic>
        <p:nvPicPr>
          <p:cNvPr id="6"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pic>
        <p:nvPicPr>
          <p:cNvPr id="120834" name="Picture 2"/>
          <p:cNvPicPr>
            <a:picLocks noChangeAspect="1" noChangeArrowheads="1"/>
          </p:cNvPicPr>
          <p:nvPr/>
        </p:nvPicPr>
        <p:blipFill>
          <a:blip r:embed="rId3" cstate="print"/>
          <a:srcRect/>
          <a:stretch>
            <a:fillRect/>
          </a:stretch>
        </p:blipFill>
        <p:spPr bwMode="auto">
          <a:xfrm>
            <a:off x="539974" y="1610263"/>
            <a:ext cx="9145016" cy="5247389"/>
          </a:xfrm>
          <a:prstGeom prst="rect">
            <a:avLst/>
          </a:prstGeom>
          <a:noFill/>
          <a:ln w="9525">
            <a:noFill/>
            <a:miter lim="800000"/>
            <a:headEnd/>
            <a:tailEnd/>
          </a:ln>
        </p:spPr>
      </p:pic>
      <p:sp>
        <p:nvSpPr>
          <p:cNvPr id="8" name="7 CuadroTexto"/>
          <p:cNvSpPr txBox="1"/>
          <p:nvPr/>
        </p:nvSpPr>
        <p:spPr>
          <a:xfrm>
            <a:off x="683990" y="324247"/>
            <a:ext cx="7776864" cy="523220"/>
          </a:xfrm>
          <a:prstGeom prst="rect">
            <a:avLst/>
          </a:prstGeom>
          <a:noFill/>
        </p:spPr>
        <p:txBody>
          <a:bodyPr wrap="square" rtlCol="0">
            <a:spAutoFit/>
          </a:bodyPr>
          <a:lstStyle/>
          <a:p>
            <a:r>
              <a:rPr lang="es-AR" sz="2800" b="1" i="1" dirty="0" smtClean="0">
                <a:solidFill>
                  <a:srgbClr val="FF0000"/>
                </a:solidFill>
              </a:rPr>
              <a:t>Interruptores Diferenciales AC</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25</a:t>
            </a:fld>
            <a:endParaRPr lang="es-AR"/>
          </a:p>
        </p:txBody>
      </p:sp>
      <p:pic>
        <p:nvPicPr>
          <p:cNvPr id="6"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pic>
        <p:nvPicPr>
          <p:cNvPr id="121858" name="Picture 2"/>
          <p:cNvPicPr>
            <a:picLocks noChangeAspect="1" noChangeArrowheads="1"/>
          </p:cNvPicPr>
          <p:nvPr/>
        </p:nvPicPr>
        <p:blipFill>
          <a:blip r:embed="rId3" cstate="print"/>
          <a:srcRect/>
          <a:stretch>
            <a:fillRect/>
          </a:stretch>
        </p:blipFill>
        <p:spPr bwMode="auto">
          <a:xfrm>
            <a:off x="539974" y="1692399"/>
            <a:ext cx="9252941" cy="5133792"/>
          </a:xfrm>
          <a:prstGeom prst="rect">
            <a:avLst/>
          </a:prstGeom>
          <a:noFill/>
          <a:ln w="9525">
            <a:noFill/>
            <a:miter lim="800000"/>
            <a:headEnd/>
            <a:tailEnd/>
          </a:ln>
        </p:spPr>
      </p:pic>
      <p:sp>
        <p:nvSpPr>
          <p:cNvPr id="7" name="6 CuadroTexto"/>
          <p:cNvSpPr txBox="1"/>
          <p:nvPr/>
        </p:nvSpPr>
        <p:spPr>
          <a:xfrm>
            <a:off x="683990" y="324247"/>
            <a:ext cx="7776864" cy="523220"/>
          </a:xfrm>
          <a:prstGeom prst="rect">
            <a:avLst/>
          </a:prstGeom>
          <a:noFill/>
        </p:spPr>
        <p:txBody>
          <a:bodyPr wrap="square" rtlCol="0">
            <a:spAutoFit/>
          </a:bodyPr>
          <a:lstStyle/>
          <a:p>
            <a:r>
              <a:rPr lang="es-AR" sz="2800" b="1" i="1" dirty="0" smtClean="0">
                <a:solidFill>
                  <a:srgbClr val="FF0000"/>
                </a:solidFill>
              </a:rPr>
              <a:t>Interruptores Diferenciales  AC</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26</a:t>
            </a:fld>
            <a:endParaRPr lang="es-AR"/>
          </a:p>
        </p:txBody>
      </p:sp>
      <p:pic>
        <p:nvPicPr>
          <p:cNvPr id="122882" name="Picture 2"/>
          <p:cNvPicPr>
            <a:picLocks noChangeAspect="1" noChangeArrowheads="1"/>
          </p:cNvPicPr>
          <p:nvPr/>
        </p:nvPicPr>
        <p:blipFill>
          <a:blip r:embed="rId2" cstate="print"/>
          <a:srcRect/>
          <a:stretch>
            <a:fillRect/>
          </a:stretch>
        </p:blipFill>
        <p:spPr bwMode="auto">
          <a:xfrm>
            <a:off x="755997" y="1323196"/>
            <a:ext cx="9433049" cy="5265747"/>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8578850" y="207963"/>
            <a:ext cx="1649413" cy="1358900"/>
          </a:xfrm>
          <a:prstGeom prst="rect">
            <a:avLst/>
          </a:prstGeom>
          <a:noFill/>
          <a:ln w="9525">
            <a:noFill/>
            <a:miter lim="800000"/>
            <a:headEnd/>
            <a:tailEnd/>
          </a:ln>
        </p:spPr>
      </p:pic>
      <p:sp>
        <p:nvSpPr>
          <p:cNvPr id="7" name="6 CuadroTexto"/>
          <p:cNvSpPr txBox="1"/>
          <p:nvPr/>
        </p:nvSpPr>
        <p:spPr>
          <a:xfrm>
            <a:off x="683990" y="324247"/>
            <a:ext cx="7776864" cy="523220"/>
          </a:xfrm>
          <a:prstGeom prst="rect">
            <a:avLst/>
          </a:prstGeom>
          <a:noFill/>
        </p:spPr>
        <p:txBody>
          <a:bodyPr wrap="square" rtlCol="0">
            <a:spAutoFit/>
          </a:bodyPr>
          <a:lstStyle/>
          <a:p>
            <a:r>
              <a:rPr lang="es-AR" sz="2800" b="1" i="1" dirty="0" smtClean="0">
                <a:solidFill>
                  <a:srgbClr val="FF0000"/>
                </a:solidFill>
              </a:rPr>
              <a:t>Interruptores Diferenciales  AC</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27</a:t>
            </a:fld>
            <a:endParaRPr lang="es-AR"/>
          </a:p>
        </p:txBody>
      </p:sp>
      <p:pic>
        <p:nvPicPr>
          <p:cNvPr id="6"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pic>
        <p:nvPicPr>
          <p:cNvPr id="123906" name="Picture 2"/>
          <p:cNvPicPr>
            <a:picLocks noChangeAspect="1" noChangeArrowheads="1"/>
          </p:cNvPicPr>
          <p:nvPr/>
        </p:nvPicPr>
        <p:blipFill>
          <a:blip r:embed="rId3" cstate="print"/>
          <a:srcRect/>
          <a:stretch>
            <a:fillRect/>
          </a:stretch>
        </p:blipFill>
        <p:spPr bwMode="auto">
          <a:xfrm>
            <a:off x="251942" y="972319"/>
            <a:ext cx="8064896" cy="6120680"/>
          </a:xfrm>
          <a:prstGeom prst="rect">
            <a:avLst/>
          </a:prstGeom>
          <a:noFill/>
          <a:ln w="9525">
            <a:noFill/>
            <a:miter lim="800000"/>
            <a:headEnd/>
            <a:tailEnd/>
          </a:ln>
        </p:spPr>
      </p:pic>
      <p:sp>
        <p:nvSpPr>
          <p:cNvPr id="7" name="6 CuadroTexto"/>
          <p:cNvSpPr txBox="1"/>
          <p:nvPr/>
        </p:nvSpPr>
        <p:spPr>
          <a:xfrm>
            <a:off x="683990" y="324247"/>
            <a:ext cx="7776864" cy="523220"/>
          </a:xfrm>
          <a:prstGeom prst="rect">
            <a:avLst/>
          </a:prstGeom>
          <a:noFill/>
        </p:spPr>
        <p:txBody>
          <a:bodyPr wrap="square" rtlCol="0">
            <a:spAutoFit/>
          </a:bodyPr>
          <a:lstStyle/>
          <a:p>
            <a:r>
              <a:rPr lang="es-AR" sz="2800" b="1" i="1" dirty="0" smtClean="0">
                <a:solidFill>
                  <a:srgbClr val="FF0000"/>
                </a:solidFill>
              </a:rPr>
              <a:t>Interruptores Diferenciales  AC</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28</a:t>
            </a:fld>
            <a:endParaRPr lang="es-AR"/>
          </a:p>
        </p:txBody>
      </p:sp>
      <p:pic>
        <p:nvPicPr>
          <p:cNvPr id="6"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pic>
        <p:nvPicPr>
          <p:cNvPr id="124930" name="Picture 2"/>
          <p:cNvPicPr>
            <a:picLocks noChangeAspect="1" noChangeArrowheads="1"/>
          </p:cNvPicPr>
          <p:nvPr/>
        </p:nvPicPr>
        <p:blipFill>
          <a:blip r:embed="rId3" cstate="print"/>
          <a:srcRect/>
          <a:stretch>
            <a:fillRect/>
          </a:stretch>
        </p:blipFill>
        <p:spPr bwMode="auto">
          <a:xfrm>
            <a:off x="713356" y="2317750"/>
            <a:ext cx="8643222" cy="4559225"/>
          </a:xfrm>
          <a:prstGeom prst="rect">
            <a:avLst/>
          </a:prstGeom>
          <a:noFill/>
          <a:ln w="9525">
            <a:noFill/>
            <a:miter lim="800000"/>
            <a:headEnd/>
            <a:tailEnd/>
          </a:ln>
        </p:spPr>
      </p:pic>
      <p:sp>
        <p:nvSpPr>
          <p:cNvPr id="7" name="6 CuadroTexto"/>
          <p:cNvSpPr txBox="1"/>
          <p:nvPr/>
        </p:nvSpPr>
        <p:spPr>
          <a:xfrm>
            <a:off x="683990" y="324247"/>
            <a:ext cx="7776864" cy="1384995"/>
          </a:xfrm>
          <a:prstGeom prst="rect">
            <a:avLst/>
          </a:prstGeom>
          <a:noFill/>
        </p:spPr>
        <p:txBody>
          <a:bodyPr wrap="square" rtlCol="0">
            <a:spAutoFit/>
          </a:bodyPr>
          <a:lstStyle/>
          <a:p>
            <a:r>
              <a:rPr lang="es-AR" sz="2800" b="1" i="1" dirty="0" smtClean="0">
                <a:solidFill>
                  <a:srgbClr val="FF0000"/>
                </a:solidFill>
              </a:rPr>
              <a:t>Interruptores Diferenciales  </a:t>
            </a:r>
          </a:p>
          <a:p>
            <a:r>
              <a:rPr lang="es-AR" sz="2800" b="1" i="1" dirty="0" smtClean="0">
                <a:solidFill>
                  <a:srgbClr val="FF0000"/>
                </a:solidFill>
              </a:rPr>
              <a:t>Clase A </a:t>
            </a:r>
          </a:p>
          <a:p>
            <a:r>
              <a:rPr lang="es-AR" sz="2800" b="1" i="1" dirty="0" smtClean="0">
                <a:solidFill>
                  <a:srgbClr val="FF0000"/>
                </a:solidFill>
              </a:rPr>
              <a:t>Inmunizados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29</a:t>
            </a:fld>
            <a:endParaRPr lang="es-AR"/>
          </a:p>
        </p:txBody>
      </p:sp>
      <p:pic>
        <p:nvPicPr>
          <p:cNvPr id="125954" name="Picture 2"/>
          <p:cNvPicPr>
            <a:picLocks noChangeAspect="1" noChangeArrowheads="1"/>
          </p:cNvPicPr>
          <p:nvPr/>
        </p:nvPicPr>
        <p:blipFill>
          <a:blip r:embed="rId2" cstate="print"/>
          <a:srcRect/>
          <a:stretch>
            <a:fillRect/>
          </a:stretch>
        </p:blipFill>
        <p:spPr bwMode="auto">
          <a:xfrm>
            <a:off x="755997" y="860088"/>
            <a:ext cx="9088507" cy="5944879"/>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8578850" y="207963"/>
            <a:ext cx="1649413" cy="13589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4"/>
          <p:cNvPicPr>
            <a:picLocks noChangeAspect="1" noChangeArrowheads="1"/>
          </p:cNvPicPr>
          <p:nvPr/>
        </p:nvPicPr>
        <p:blipFill>
          <a:blip r:embed="rId2" cstate="print"/>
          <a:srcRect/>
          <a:stretch>
            <a:fillRect/>
          </a:stretch>
        </p:blipFill>
        <p:spPr bwMode="auto">
          <a:xfrm>
            <a:off x="252413" y="1228725"/>
            <a:ext cx="9793287" cy="6332538"/>
          </a:xfrm>
          <a:prstGeom prst="rect">
            <a:avLst/>
          </a:prstGeom>
          <a:noFill/>
          <a:ln w="9525">
            <a:noFill/>
            <a:miter lim="800000"/>
            <a:headEnd/>
            <a:tailEnd/>
          </a:ln>
        </p:spPr>
      </p:pic>
      <p:sp>
        <p:nvSpPr>
          <p:cNvPr id="28674" name="Rectangle 5"/>
          <p:cNvSpPr>
            <a:spLocks noChangeArrowheads="1"/>
          </p:cNvSpPr>
          <p:nvPr/>
        </p:nvSpPr>
        <p:spPr bwMode="auto">
          <a:xfrm>
            <a:off x="1260475" y="396875"/>
            <a:ext cx="8126413" cy="701675"/>
          </a:xfrm>
          <a:prstGeom prst="rect">
            <a:avLst/>
          </a:prstGeom>
          <a:noFill/>
          <a:ln w="9525">
            <a:noFill/>
            <a:miter lim="800000"/>
            <a:headEnd/>
            <a:tailEnd/>
          </a:ln>
        </p:spPr>
        <p:txBody>
          <a:bodyPr>
            <a:spAutoFit/>
          </a:bodyPr>
          <a:lstStyle/>
          <a:p>
            <a:pPr algn="ctr" defTabSz="914400"/>
            <a:r>
              <a:rPr lang="es-AR" i="1"/>
              <a:t>Dispositivos de Protección Contactos Indirectos: </a:t>
            </a:r>
          </a:p>
          <a:p>
            <a:pPr algn="ctr" defTabSz="914400"/>
            <a:r>
              <a:rPr lang="es-AR" i="1">
                <a:solidFill>
                  <a:srgbClr val="FF0000"/>
                </a:solidFill>
              </a:rPr>
              <a:t>Interruptor Diferencial SuperInmunizado</a:t>
            </a:r>
            <a:endParaRPr lang="es-ES_tradnl" i="1">
              <a:solidFill>
                <a:srgbClr val="FF0000"/>
              </a:solidFill>
            </a:endParaRPr>
          </a:p>
        </p:txBody>
      </p:sp>
      <p:pic>
        <p:nvPicPr>
          <p:cNvPr id="28675" name="Picture 3"/>
          <p:cNvPicPr>
            <a:picLocks noChangeAspect="1" noChangeArrowheads="1"/>
          </p:cNvPicPr>
          <p:nvPr/>
        </p:nvPicPr>
        <p:blipFill>
          <a:blip r:embed="rId3" cstate="print"/>
          <a:srcRect/>
          <a:stretch>
            <a:fillRect/>
          </a:stretch>
        </p:blipFill>
        <p:spPr bwMode="auto">
          <a:xfrm>
            <a:off x="8578850" y="207963"/>
            <a:ext cx="1649413" cy="13589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p:cNvPicPr>
            <a:picLocks noChangeAspect="1" noChangeArrowheads="1"/>
          </p:cNvPicPr>
          <p:nvPr/>
        </p:nvPicPr>
        <p:blipFill>
          <a:blip r:embed="rId2" cstate="print"/>
          <a:srcRect/>
          <a:stretch>
            <a:fillRect/>
          </a:stretch>
        </p:blipFill>
        <p:spPr bwMode="auto">
          <a:xfrm>
            <a:off x="468313" y="2771775"/>
            <a:ext cx="9504362" cy="3925888"/>
          </a:xfrm>
          <a:prstGeom prst="rect">
            <a:avLst/>
          </a:prstGeom>
          <a:noFill/>
          <a:ln w="9525">
            <a:noFill/>
            <a:miter lim="800000"/>
            <a:headEnd/>
            <a:tailEnd/>
          </a:ln>
        </p:spPr>
      </p:pic>
      <p:sp>
        <p:nvSpPr>
          <p:cNvPr id="29698" name="Rectangle 5"/>
          <p:cNvSpPr>
            <a:spLocks noChangeArrowheads="1"/>
          </p:cNvSpPr>
          <p:nvPr/>
        </p:nvSpPr>
        <p:spPr bwMode="auto">
          <a:xfrm>
            <a:off x="1116013" y="900113"/>
            <a:ext cx="8126412" cy="701675"/>
          </a:xfrm>
          <a:prstGeom prst="rect">
            <a:avLst/>
          </a:prstGeom>
          <a:noFill/>
          <a:ln w="9525">
            <a:noFill/>
            <a:miter lim="800000"/>
            <a:headEnd/>
            <a:tailEnd/>
          </a:ln>
        </p:spPr>
        <p:txBody>
          <a:bodyPr>
            <a:spAutoFit/>
          </a:bodyPr>
          <a:lstStyle/>
          <a:p>
            <a:pPr algn="ctr" defTabSz="914400"/>
            <a:r>
              <a:rPr lang="es-AR" i="1"/>
              <a:t>Dispositivos de Protección Contactos Indirectos: </a:t>
            </a:r>
          </a:p>
          <a:p>
            <a:pPr algn="ctr" defTabSz="914400"/>
            <a:r>
              <a:rPr lang="es-AR" i="1">
                <a:solidFill>
                  <a:srgbClr val="FF0000"/>
                </a:solidFill>
              </a:rPr>
              <a:t>Interruptor Diferencial SuperInmunizado</a:t>
            </a:r>
            <a:endParaRPr lang="es-ES_tradnl" i="1">
              <a:solidFill>
                <a:srgbClr val="FF0000"/>
              </a:solidFill>
            </a:endParaRPr>
          </a:p>
        </p:txBody>
      </p:sp>
      <p:pic>
        <p:nvPicPr>
          <p:cNvPr id="29699" name="Picture 3"/>
          <p:cNvPicPr>
            <a:picLocks noChangeAspect="1" noChangeArrowheads="1"/>
          </p:cNvPicPr>
          <p:nvPr/>
        </p:nvPicPr>
        <p:blipFill>
          <a:blip r:embed="rId3" cstate="print"/>
          <a:srcRect/>
          <a:stretch>
            <a:fillRect/>
          </a:stretch>
        </p:blipFill>
        <p:spPr bwMode="auto">
          <a:xfrm>
            <a:off x="8578850" y="207963"/>
            <a:ext cx="1649413" cy="13589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349BA6EB-F808-44B8-ADF8-6B3F0C1DCB61}" type="slidenum">
              <a:rPr lang="es-AR" smtClean="0"/>
              <a:pPr>
                <a:defRPr/>
              </a:pPr>
              <a:t>32</a:t>
            </a:fld>
            <a:endParaRPr lang="es-AR"/>
          </a:p>
        </p:txBody>
      </p:sp>
      <p:pic>
        <p:nvPicPr>
          <p:cNvPr id="7"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pic>
        <p:nvPicPr>
          <p:cNvPr id="57345" name="Picture 1"/>
          <p:cNvPicPr>
            <a:picLocks noChangeAspect="1" noChangeArrowheads="1"/>
          </p:cNvPicPr>
          <p:nvPr/>
        </p:nvPicPr>
        <p:blipFill>
          <a:blip r:embed="rId3" cstate="print"/>
          <a:srcRect/>
          <a:stretch>
            <a:fillRect/>
          </a:stretch>
        </p:blipFill>
        <p:spPr bwMode="auto">
          <a:xfrm>
            <a:off x="539974" y="1620391"/>
            <a:ext cx="9217024" cy="5533247"/>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349BA6EB-F808-44B8-ADF8-6B3F0C1DCB61}" type="slidenum">
              <a:rPr lang="es-AR" smtClean="0"/>
              <a:pPr>
                <a:defRPr/>
              </a:pPr>
              <a:t>33</a:t>
            </a:fld>
            <a:endParaRPr lang="es-AR"/>
          </a:p>
        </p:txBody>
      </p:sp>
      <p:pic>
        <p:nvPicPr>
          <p:cNvPr id="55298" name="Picture 2"/>
          <p:cNvPicPr>
            <a:picLocks noChangeAspect="1" noChangeArrowheads="1"/>
          </p:cNvPicPr>
          <p:nvPr/>
        </p:nvPicPr>
        <p:blipFill>
          <a:blip r:embed="rId2" cstate="print"/>
          <a:srcRect/>
          <a:stretch>
            <a:fillRect/>
          </a:stretch>
        </p:blipFill>
        <p:spPr bwMode="auto">
          <a:xfrm>
            <a:off x="299942" y="756295"/>
            <a:ext cx="8096347" cy="6360549"/>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8578850" y="207963"/>
            <a:ext cx="1649413" cy="13589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pPr>
              <a:defRPr/>
            </a:pPr>
            <a:r>
              <a:rPr lang="es-AR" smtClean="0"/>
              <a:t>Autor: M.A.R.F - 2011- Salta</a:t>
            </a:r>
            <a:endParaRPr lang="es-AR"/>
          </a:p>
        </p:txBody>
      </p:sp>
      <p:sp>
        <p:nvSpPr>
          <p:cNvPr id="3" name="2 Marcador de número de diapositiva"/>
          <p:cNvSpPr>
            <a:spLocks noGrp="1"/>
          </p:cNvSpPr>
          <p:nvPr>
            <p:ph type="sldNum" sz="quarter" idx="12"/>
          </p:nvPr>
        </p:nvSpPr>
        <p:spPr/>
        <p:txBody>
          <a:bodyPr/>
          <a:lstStyle/>
          <a:p>
            <a:pPr>
              <a:defRPr/>
            </a:pPr>
            <a:fld id="{FB746EDC-263B-4819-93C5-4B30A2F824AC}" type="slidenum">
              <a:rPr lang="es-AR" smtClean="0"/>
              <a:pPr>
                <a:defRPr/>
              </a:pPr>
              <a:t>34</a:t>
            </a:fld>
            <a:endParaRPr lang="es-AR"/>
          </a:p>
        </p:txBody>
      </p:sp>
      <p:pic>
        <p:nvPicPr>
          <p:cNvPr id="81922" name="Picture 2"/>
          <p:cNvPicPr>
            <a:picLocks noChangeAspect="1" noChangeArrowheads="1"/>
          </p:cNvPicPr>
          <p:nvPr/>
        </p:nvPicPr>
        <p:blipFill>
          <a:blip r:embed="rId2" cstate="print"/>
          <a:srcRect/>
          <a:stretch>
            <a:fillRect/>
          </a:stretch>
        </p:blipFill>
        <p:spPr bwMode="auto">
          <a:xfrm>
            <a:off x="251942" y="1116335"/>
            <a:ext cx="8415935" cy="576064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8578850" y="207963"/>
            <a:ext cx="1649413" cy="13589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1"/>
          </p:nvPr>
        </p:nvSpPr>
        <p:spPr/>
        <p:txBody>
          <a:bodyPr/>
          <a:lstStyle/>
          <a:p>
            <a:pPr>
              <a:defRPr/>
            </a:pPr>
            <a:r>
              <a:rPr lang="es-AR" smtClean="0"/>
              <a:t>Autor: M.A.R.F - 2011- Salta</a:t>
            </a:r>
            <a:endParaRPr lang="es-AR"/>
          </a:p>
        </p:txBody>
      </p:sp>
      <p:sp>
        <p:nvSpPr>
          <p:cNvPr id="5" name="4 Marcador de número de diapositiva"/>
          <p:cNvSpPr>
            <a:spLocks noGrp="1"/>
          </p:cNvSpPr>
          <p:nvPr>
            <p:ph type="sldNum" sz="quarter" idx="12"/>
          </p:nvPr>
        </p:nvSpPr>
        <p:spPr/>
        <p:txBody>
          <a:bodyPr/>
          <a:lstStyle/>
          <a:p>
            <a:pPr>
              <a:defRPr/>
            </a:pPr>
            <a:fld id="{02DDE3DE-BDE3-4367-AA86-DA1318B2C987}" type="slidenum">
              <a:rPr lang="es-AR" smtClean="0"/>
              <a:pPr>
                <a:defRPr/>
              </a:pPr>
              <a:t>35</a:t>
            </a:fld>
            <a:endParaRPr lang="es-AR"/>
          </a:p>
        </p:txBody>
      </p:sp>
      <p:pic>
        <p:nvPicPr>
          <p:cNvPr id="6" name="Picture 2"/>
          <p:cNvPicPr>
            <a:picLocks noChangeAspect="1" noChangeArrowheads="1"/>
          </p:cNvPicPr>
          <p:nvPr/>
        </p:nvPicPr>
        <p:blipFill>
          <a:blip r:embed="rId2" cstate="print"/>
          <a:srcRect/>
          <a:stretch>
            <a:fillRect/>
          </a:stretch>
        </p:blipFill>
        <p:spPr bwMode="auto">
          <a:xfrm>
            <a:off x="8676878" y="108223"/>
            <a:ext cx="1667582" cy="1265807"/>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134652" y="2685734"/>
            <a:ext cx="10111706" cy="4263249"/>
          </a:xfrm>
          <a:prstGeom prst="rect">
            <a:avLst/>
          </a:prstGeom>
          <a:noFill/>
          <a:ln w="9525">
            <a:noFill/>
            <a:miter lim="800000"/>
            <a:headEnd/>
            <a:tailEnd/>
          </a:ln>
          <a:effectLst/>
        </p:spPr>
      </p:pic>
      <p:pic>
        <p:nvPicPr>
          <p:cNvPr id="8" name="Picture 3"/>
          <p:cNvPicPr>
            <a:picLocks noChangeAspect="1" noChangeArrowheads="1"/>
          </p:cNvPicPr>
          <p:nvPr/>
        </p:nvPicPr>
        <p:blipFill>
          <a:blip r:embed="rId4" cstate="print"/>
          <a:srcRect/>
          <a:stretch>
            <a:fillRect/>
          </a:stretch>
        </p:blipFill>
        <p:spPr bwMode="auto">
          <a:xfrm>
            <a:off x="219834" y="1019629"/>
            <a:ext cx="7305675" cy="11811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pPr>
              <a:defRPr/>
            </a:pPr>
            <a:r>
              <a:rPr lang="es-AR" smtClean="0"/>
              <a:t>Autor: M.A.R.F - 2011- Salta</a:t>
            </a:r>
            <a:endParaRPr lang="es-AR"/>
          </a:p>
        </p:txBody>
      </p:sp>
      <p:sp>
        <p:nvSpPr>
          <p:cNvPr id="3" name="2 Marcador de número de diapositiva"/>
          <p:cNvSpPr>
            <a:spLocks noGrp="1"/>
          </p:cNvSpPr>
          <p:nvPr>
            <p:ph type="sldNum" sz="quarter" idx="12"/>
          </p:nvPr>
        </p:nvSpPr>
        <p:spPr/>
        <p:txBody>
          <a:bodyPr/>
          <a:lstStyle/>
          <a:p>
            <a:pPr>
              <a:defRPr/>
            </a:pPr>
            <a:fld id="{FB746EDC-263B-4819-93C5-4B30A2F824AC}" type="slidenum">
              <a:rPr lang="es-AR" smtClean="0"/>
              <a:pPr>
                <a:defRPr/>
              </a:pPr>
              <a:t>36</a:t>
            </a:fld>
            <a:endParaRPr lang="es-AR"/>
          </a:p>
        </p:txBody>
      </p:sp>
      <p:pic>
        <p:nvPicPr>
          <p:cNvPr id="5"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grpSp>
        <p:nvGrpSpPr>
          <p:cNvPr id="8" name="7 Grupo"/>
          <p:cNvGrpSpPr/>
          <p:nvPr/>
        </p:nvGrpSpPr>
        <p:grpSpPr>
          <a:xfrm>
            <a:off x="2124150" y="769291"/>
            <a:ext cx="6264696" cy="6035676"/>
            <a:chOff x="2124150" y="769291"/>
            <a:chExt cx="6264696" cy="6035676"/>
          </a:xfrm>
        </p:grpSpPr>
        <p:pic>
          <p:nvPicPr>
            <p:cNvPr id="82946" name="Picture 2"/>
            <p:cNvPicPr>
              <a:picLocks noChangeAspect="1" noChangeArrowheads="1"/>
            </p:cNvPicPr>
            <p:nvPr/>
          </p:nvPicPr>
          <p:blipFill>
            <a:blip r:embed="rId3" cstate="print"/>
            <a:srcRect/>
            <a:stretch>
              <a:fillRect/>
            </a:stretch>
          </p:blipFill>
          <p:spPr bwMode="auto">
            <a:xfrm>
              <a:off x="2124150" y="769291"/>
              <a:ext cx="5983972" cy="5819652"/>
            </a:xfrm>
            <a:prstGeom prst="rect">
              <a:avLst/>
            </a:prstGeom>
            <a:noFill/>
            <a:ln w="9525">
              <a:noFill/>
              <a:miter lim="800000"/>
              <a:headEnd/>
              <a:tailEnd/>
            </a:ln>
          </p:spPr>
        </p:pic>
        <p:sp>
          <p:nvSpPr>
            <p:cNvPr id="7" name="6 Rectángulo"/>
            <p:cNvSpPr/>
            <p:nvPr/>
          </p:nvSpPr>
          <p:spPr>
            <a:xfrm>
              <a:off x="7956798" y="1188343"/>
              <a:ext cx="432048" cy="561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pPr>
              <a:defRPr/>
            </a:pPr>
            <a:r>
              <a:rPr lang="es-AR" smtClean="0"/>
              <a:t>Autor: M.A.R.F - 2011- Salta</a:t>
            </a:r>
            <a:endParaRPr lang="es-AR"/>
          </a:p>
        </p:txBody>
      </p:sp>
      <p:sp>
        <p:nvSpPr>
          <p:cNvPr id="3" name="2 Marcador de número de diapositiva"/>
          <p:cNvSpPr>
            <a:spLocks noGrp="1"/>
          </p:cNvSpPr>
          <p:nvPr>
            <p:ph type="sldNum" sz="quarter" idx="12"/>
          </p:nvPr>
        </p:nvSpPr>
        <p:spPr/>
        <p:txBody>
          <a:bodyPr/>
          <a:lstStyle/>
          <a:p>
            <a:pPr>
              <a:defRPr/>
            </a:pPr>
            <a:fld id="{FB746EDC-263B-4819-93C5-4B30A2F824AC}" type="slidenum">
              <a:rPr lang="es-AR" smtClean="0"/>
              <a:pPr>
                <a:defRPr/>
              </a:pPr>
              <a:t>37</a:t>
            </a:fld>
            <a:endParaRPr lang="es-AR"/>
          </a:p>
        </p:txBody>
      </p:sp>
      <p:pic>
        <p:nvPicPr>
          <p:cNvPr id="5"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pic>
        <p:nvPicPr>
          <p:cNvPr id="83970" name="Picture 2"/>
          <p:cNvPicPr>
            <a:picLocks noChangeAspect="1" noChangeArrowheads="1"/>
          </p:cNvPicPr>
          <p:nvPr/>
        </p:nvPicPr>
        <p:blipFill>
          <a:blip r:embed="rId3" cstate="print"/>
          <a:srcRect/>
          <a:stretch>
            <a:fillRect/>
          </a:stretch>
        </p:blipFill>
        <p:spPr bwMode="auto">
          <a:xfrm>
            <a:off x="395958" y="1476375"/>
            <a:ext cx="8230340" cy="5608932"/>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pPr>
              <a:defRPr/>
            </a:pPr>
            <a:r>
              <a:rPr lang="es-AR" smtClean="0"/>
              <a:t>Autor: M.A.R.F - 2011- Salta</a:t>
            </a:r>
            <a:endParaRPr lang="es-AR"/>
          </a:p>
        </p:txBody>
      </p:sp>
      <p:sp>
        <p:nvSpPr>
          <p:cNvPr id="3" name="2 Marcador de número de diapositiva"/>
          <p:cNvSpPr>
            <a:spLocks noGrp="1"/>
          </p:cNvSpPr>
          <p:nvPr>
            <p:ph type="sldNum" sz="quarter" idx="12"/>
          </p:nvPr>
        </p:nvSpPr>
        <p:spPr/>
        <p:txBody>
          <a:bodyPr/>
          <a:lstStyle/>
          <a:p>
            <a:pPr>
              <a:defRPr/>
            </a:pPr>
            <a:fld id="{FB746EDC-263B-4819-93C5-4B30A2F824AC}" type="slidenum">
              <a:rPr lang="es-AR" smtClean="0"/>
              <a:pPr>
                <a:defRPr/>
              </a:pPr>
              <a:t>38</a:t>
            </a:fld>
            <a:endParaRPr lang="es-AR"/>
          </a:p>
        </p:txBody>
      </p:sp>
      <p:pic>
        <p:nvPicPr>
          <p:cNvPr id="5" name="Picture 3"/>
          <p:cNvPicPr>
            <a:picLocks noChangeAspect="1" noChangeArrowheads="1"/>
          </p:cNvPicPr>
          <p:nvPr/>
        </p:nvPicPr>
        <p:blipFill>
          <a:blip r:embed="rId2" cstate="print"/>
          <a:srcRect/>
          <a:stretch>
            <a:fillRect/>
          </a:stretch>
        </p:blipFill>
        <p:spPr bwMode="auto">
          <a:xfrm>
            <a:off x="8578850" y="207963"/>
            <a:ext cx="1649413" cy="1358900"/>
          </a:xfrm>
          <a:prstGeom prst="rect">
            <a:avLst/>
          </a:prstGeom>
          <a:noFill/>
          <a:ln w="9525">
            <a:noFill/>
            <a:miter lim="800000"/>
            <a:headEnd/>
            <a:tailEnd/>
          </a:ln>
        </p:spPr>
      </p:pic>
      <p:pic>
        <p:nvPicPr>
          <p:cNvPr id="84994" name="Picture 2"/>
          <p:cNvPicPr>
            <a:picLocks noChangeAspect="1" noChangeArrowheads="1"/>
          </p:cNvPicPr>
          <p:nvPr/>
        </p:nvPicPr>
        <p:blipFill>
          <a:blip r:embed="rId3" cstate="print"/>
          <a:srcRect/>
          <a:stretch>
            <a:fillRect/>
          </a:stretch>
        </p:blipFill>
        <p:spPr bwMode="auto">
          <a:xfrm>
            <a:off x="179934" y="1116335"/>
            <a:ext cx="8352928" cy="5936091"/>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ChangeAspect="1" noChangeArrowheads="1"/>
          </p:cNvPicPr>
          <p:nvPr/>
        </p:nvPicPr>
        <p:blipFill>
          <a:blip r:embed="rId2" cstate="print"/>
          <a:srcRect/>
          <a:stretch>
            <a:fillRect/>
          </a:stretch>
        </p:blipFill>
        <p:spPr bwMode="auto">
          <a:xfrm>
            <a:off x="539974" y="1044327"/>
            <a:ext cx="9376678" cy="5841210"/>
          </a:xfrm>
          <a:prstGeom prst="rect">
            <a:avLst/>
          </a:prstGeom>
          <a:noFill/>
          <a:ln w="9525">
            <a:noFill/>
            <a:miter lim="800000"/>
            <a:headEnd/>
            <a:tailEnd/>
          </a:ln>
        </p:spPr>
      </p:pic>
      <p:sp>
        <p:nvSpPr>
          <p:cNvPr id="2" name="1 Marcador de pie de página"/>
          <p:cNvSpPr>
            <a:spLocks noGrp="1"/>
          </p:cNvSpPr>
          <p:nvPr>
            <p:ph type="ftr" sz="quarter" idx="11"/>
          </p:nvPr>
        </p:nvSpPr>
        <p:spPr/>
        <p:txBody>
          <a:bodyPr/>
          <a:lstStyle/>
          <a:p>
            <a:pPr>
              <a:defRPr/>
            </a:pPr>
            <a:r>
              <a:rPr lang="es-AR" smtClean="0"/>
              <a:t>Autor: M.A.R.F - 2011- Salta</a:t>
            </a:r>
            <a:endParaRPr lang="es-AR"/>
          </a:p>
        </p:txBody>
      </p:sp>
      <p:sp>
        <p:nvSpPr>
          <p:cNvPr id="3" name="2 Marcador de número de diapositiva"/>
          <p:cNvSpPr>
            <a:spLocks noGrp="1"/>
          </p:cNvSpPr>
          <p:nvPr>
            <p:ph type="sldNum" sz="quarter" idx="12"/>
          </p:nvPr>
        </p:nvSpPr>
        <p:spPr/>
        <p:txBody>
          <a:bodyPr/>
          <a:lstStyle/>
          <a:p>
            <a:pPr>
              <a:defRPr/>
            </a:pPr>
            <a:fld id="{FB746EDC-263B-4819-93C5-4B30A2F824AC}" type="slidenum">
              <a:rPr lang="es-AR" smtClean="0"/>
              <a:pPr>
                <a:defRPr/>
              </a:pPr>
              <a:t>39</a:t>
            </a:fld>
            <a:endParaRPr lang="es-AR"/>
          </a:p>
        </p:txBody>
      </p:sp>
      <p:pic>
        <p:nvPicPr>
          <p:cNvPr id="5" name="Picture 3"/>
          <p:cNvPicPr>
            <a:picLocks noChangeAspect="1" noChangeArrowheads="1"/>
          </p:cNvPicPr>
          <p:nvPr/>
        </p:nvPicPr>
        <p:blipFill>
          <a:blip r:embed="rId3" cstate="print"/>
          <a:srcRect/>
          <a:stretch>
            <a:fillRect/>
          </a:stretch>
        </p:blipFill>
        <p:spPr bwMode="auto">
          <a:xfrm>
            <a:off x="8578850" y="207963"/>
            <a:ext cx="1649413" cy="13589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pPr>
              <a:defRPr/>
            </a:pPr>
            <a:r>
              <a:rPr lang="es-AR" smtClean="0"/>
              <a:t>Autor: M.A.R.F - 2011- Salta</a:t>
            </a:r>
            <a:endParaRPr lang="es-AR"/>
          </a:p>
        </p:txBody>
      </p:sp>
      <p:sp>
        <p:nvSpPr>
          <p:cNvPr id="3" name="2 Marcador de número de diapositiva"/>
          <p:cNvSpPr>
            <a:spLocks noGrp="1"/>
          </p:cNvSpPr>
          <p:nvPr>
            <p:ph type="sldNum" sz="quarter" idx="12"/>
          </p:nvPr>
        </p:nvSpPr>
        <p:spPr/>
        <p:txBody>
          <a:bodyPr/>
          <a:lstStyle/>
          <a:p>
            <a:pPr>
              <a:defRPr/>
            </a:pPr>
            <a:fld id="{FB746EDC-263B-4819-93C5-4B30A2F824AC}" type="slidenum">
              <a:rPr lang="es-AR" smtClean="0"/>
              <a:pPr>
                <a:defRPr/>
              </a:pPr>
              <a:t>40</a:t>
            </a:fld>
            <a:endParaRPr lang="es-AR"/>
          </a:p>
        </p:txBody>
      </p:sp>
      <p:pic>
        <p:nvPicPr>
          <p:cNvPr id="87042" name="Picture 2"/>
          <p:cNvPicPr>
            <a:picLocks noChangeAspect="1" noChangeArrowheads="1"/>
          </p:cNvPicPr>
          <p:nvPr/>
        </p:nvPicPr>
        <p:blipFill>
          <a:blip r:embed="rId2" cstate="print"/>
          <a:srcRect/>
          <a:stretch>
            <a:fillRect/>
          </a:stretch>
        </p:blipFill>
        <p:spPr bwMode="auto">
          <a:xfrm>
            <a:off x="251942" y="900311"/>
            <a:ext cx="8866899" cy="6221608"/>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8578850" y="207963"/>
            <a:ext cx="1649413" cy="13589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5288</TotalTime>
  <Words>1235</Words>
  <Application>Microsoft Office PowerPoint</Application>
  <PresentationFormat>Personalizado</PresentationFormat>
  <Paragraphs>170</Paragraphs>
  <Slides>40</Slides>
  <Notes>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40</vt:i4>
      </vt:variant>
    </vt:vector>
  </HeadingPairs>
  <TitlesOfParts>
    <vt:vector size="42" baseType="lpstr">
      <vt:lpstr>Tema de Office</vt:lpstr>
      <vt:lpstr>CorelDRAW</vt:lpstr>
      <vt:lpstr>Diapositiva 1</vt:lpstr>
      <vt:lpstr>Diapositiva 2</vt:lpstr>
      <vt:lpstr>Diapositiva 3</vt:lpstr>
      <vt:lpstr>Diapositiva 4</vt:lpstr>
      <vt:lpstr>Diapositiva 5</vt:lpstr>
      <vt:lpstr>Corriente de defecto  a Tierra TT (sin ID)</vt:lpstr>
      <vt:lpstr>Diapositiva 7</vt:lpstr>
      <vt:lpstr>Esquema  de conexión  a Tierra TT</vt:lpstr>
      <vt:lpstr>Diapositiva 9</vt:lpstr>
      <vt:lpstr>Diapositiva 10</vt:lpstr>
      <vt:lpstr>Análisis del recorridos de la corriente de falla a tierra</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vector>
  </TitlesOfParts>
  <Company>Windows XP Colossus Edition 2 Reloaded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Miguel Rosado</dc:creator>
  <cp:lastModifiedBy>floor</cp:lastModifiedBy>
  <cp:revision>489</cp:revision>
  <dcterms:created xsi:type="dcterms:W3CDTF">2011-02-18T04:20:50Z</dcterms:created>
  <dcterms:modified xsi:type="dcterms:W3CDTF">2014-08-03T14:08:29Z</dcterms:modified>
</cp:coreProperties>
</file>